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 id="2147483939" r:id="rId2"/>
    <p:sldMasterId id="2147483953" r:id="rId3"/>
    <p:sldMasterId id="2147483958" r:id="rId4"/>
    <p:sldMasterId id="2147483990" r:id="rId5"/>
    <p:sldMasterId id="2147484030" r:id="rId6"/>
  </p:sldMasterIdLst>
  <p:notesMasterIdLst>
    <p:notesMasterId r:id="rId36"/>
  </p:notesMasterIdLst>
  <p:handoutMasterIdLst>
    <p:handoutMasterId r:id="rId37"/>
  </p:handoutMasterIdLst>
  <p:sldIdLst>
    <p:sldId id="2134804159" r:id="rId7"/>
    <p:sldId id="686" r:id="rId8"/>
    <p:sldId id="2134804160" r:id="rId9"/>
    <p:sldId id="2134804164" r:id="rId10"/>
    <p:sldId id="2134804161" r:id="rId11"/>
    <p:sldId id="2134804162" r:id="rId12"/>
    <p:sldId id="2134804163" r:id="rId13"/>
    <p:sldId id="2134804165" r:id="rId14"/>
    <p:sldId id="2134804166" r:id="rId15"/>
    <p:sldId id="2134804167" r:id="rId16"/>
    <p:sldId id="2134804168" r:id="rId17"/>
    <p:sldId id="2134804173" r:id="rId18"/>
    <p:sldId id="2134804174" r:id="rId19"/>
    <p:sldId id="2134804169" r:id="rId20"/>
    <p:sldId id="2134804170" r:id="rId21"/>
    <p:sldId id="2134804179" r:id="rId22"/>
    <p:sldId id="2134804171" r:id="rId23"/>
    <p:sldId id="2134804180" r:id="rId24"/>
    <p:sldId id="2134804175" r:id="rId25"/>
    <p:sldId id="2134804176" r:id="rId26"/>
    <p:sldId id="2134804177" r:id="rId27"/>
    <p:sldId id="2134804178" r:id="rId28"/>
    <p:sldId id="2134804182" r:id="rId29"/>
    <p:sldId id="2134804181" r:id="rId30"/>
    <p:sldId id="2134804183" r:id="rId31"/>
    <p:sldId id="2134804184" r:id="rId32"/>
    <p:sldId id="2134804185" r:id="rId33"/>
    <p:sldId id="2134804186" r:id="rId34"/>
    <p:sldId id="2134804187" r:id="rId35"/>
  </p:sldIdLst>
  <p:sldSz cx="12192000" cy="6858000"/>
  <p:notesSz cx="697388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lowserve Presentation" id="{331DB00A-AE86-4F96-86DE-38417B5D8BD5}">
          <p14:sldIdLst>
            <p14:sldId id="2134804159"/>
            <p14:sldId id="686"/>
            <p14:sldId id="2134804160"/>
            <p14:sldId id="2134804164"/>
            <p14:sldId id="2134804161"/>
            <p14:sldId id="2134804162"/>
            <p14:sldId id="2134804163"/>
            <p14:sldId id="2134804165"/>
            <p14:sldId id="2134804166"/>
            <p14:sldId id="2134804167"/>
            <p14:sldId id="2134804168"/>
            <p14:sldId id="2134804173"/>
            <p14:sldId id="2134804174"/>
            <p14:sldId id="2134804169"/>
            <p14:sldId id="2134804170"/>
            <p14:sldId id="2134804179"/>
            <p14:sldId id="2134804171"/>
            <p14:sldId id="2134804180"/>
            <p14:sldId id="2134804175"/>
            <p14:sldId id="2134804176"/>
            <p14:sldId id="2134804177"/>
            <p14:sldId id="2134804178"/>
            <p14:sldId id="2134804182"/>
            <p14:sldId id="2134804181"/>
            <p14:sldId id="2134804183"/>
            <p14:sldId id="2134804184"/>
            <p14:sldId id="2134804185"/>
            <p14:sldId id="2134804186"/>
            <p14:sldId id="2134804187"/>
          </p14:sldIdLst>
        </p14:section>
      </p14:sectionLst>
    </p:ext>
    <p:ext uri="{EFAFB233-063F-42B5-8137-9DF3F51BA10A}">
      <p15:sldGuideLst xmlns:p15="http://schemas.microsoft.com/office/powerpoint/2012/main">
        <p15:guide id="1" orient="horz" pos="3240" userDrawn="1">
          <p15:clr>
            <a:srgbClr val="A4A3A4"/>
          </p15:clr>
        </p15:guide>
        <p15:guide id="2" pos="3840" userDrawn="1">
          <p15:clr>
            <a:srgbClr val="A4A3A4"/>
          </p15:clr>
        </p15:guide>
        <p15:guide id="3" orient="horz" pos="1968" userDrawn="1">
          <p15:clr>
            <a:srgbClr val="A4A3A4"/>
          </p15:clr>
        </p15:guide>
        <p15:guide id="5" orient="horz" pos="3835" userDrawn="1">
          <p15:clr>
            <a:srgbClr val="A4A3A4"/>
          </p15:clr>
        </p15:guide>
        <p15:guide id="6" orient="horz" pos="1440" userDrawn="1">
          <p15:clr>
            <a:srgbClr val="A4A3A4"/>
          </p15:clr>
        </p15:guide>
        <p15:guide id="7" pos="4800" userDrawn="1">
          <p15:clr>
            <a:srgbClr val="A4A3A4"/>
          </p15:clr>
        </p15:guide>
        <p15:guide id="8" pos="7200" userDrawn="1">
          <p15:clr>
            <a:srgbClr val="A4A3A4"/>
          </p15:clr>
        </p15:guide>
        <p15:guide id="9" pos="3120" userDrawn="1">
          <p15:clr>
            <a:srgbClr val="A4A3A4"/>
          </p15:clr>
        </p15:guide>
        <p15:guide id="10" pos="17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ton, Gail" initials="NG" lastIdx="1" clrIdx="0">
    <p:extLst>
      <p:ext uri="{19B8F6BF-5375-455C-9EA6-DF929625EA0E}">
        <p15:presenceInfo xmlns:p15="http://schemas.microsoft.com/office/powerpoint/2012/main" userId="S::gnorton@flowserve.com::6c313daf-509d-467f-b9d9-8f4416063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53C"/>
    <a:srgbClr val="00B5E2"/>
    <a:srgbClr val="F2F2F2"/>
    <a:srgbClr val="004777"/>
    <a:srgbClr val="D9E1EC"/>
    <a:srgbClr val="84BD00"/>
    <a:srgbClr val="FF671F"/>
    <a:srgbClr val="00809E"/>
    <a:srgbClr val="006057"/>
    <a:srgbClr val="ECD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70463-1F2F-4009-8F58-2B6B87E50B4D}" v="1" dt="2022-05-25T20:39:45.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1" autoAdjust="0"/>
    <p:restoredTop sz="97097" autoAdjust="0"/>
  </p:normalViewPr>
  <p:slideViewPr>
    <p:cSldViewPr snapToGrid="0">
      <p:cViewPr varScale="1">
        <p:scale>
          <a:sx n="82" d="100"/>
          <a:sy n="82" d="100"/>
        </p:scale>
        <p:origin x="989" y="58"/>
      </p:cViewPr>
      <p:guideLst>
        <p:guide orient="horz" pos="3240"/>
        <p:guide pos="3840"/>
        <p:guide orient="horz" pos="1968"/>
        <p:guide orient="horz" pos="3835"/>
        <p:guide orient="horz" pos="1440"/>
        <p:guide pos="4800"/>
        <p:guide pos="7200"/>
        <p:guide pos="3120"/>
        <p:guide pos="170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99" d="100"/>
          <a:sy n="99" d="100"/>
        </p:scale>
        <p:origin x="249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2650" cy="462120"/>
          </a:xfrm>
          <a:prstGeom prst="rect">
            <a:avLst/>
          </a:prstGeom>
        </p:spPr>
        <p:txBody>
          <a:bodyPr vert="horz" lIns="90891" tIns="45446" rIns="90891" bIns="45446" rtlCol="0"/>
          <a:lstStyle>
            <a:lvl1pPr algn="l">
              <a:defRPr sz="1200"/>
            </a:lvl1pPr>
          </a:lstStyle>
          <a:p>
            <a:endParaRPr lang="en-US" dirty="0"/>
          </a:p>
        </p:txBody>
      </p:sp>
      <p:sp>
        <p:nvSpPr>
          <p:cNvPr id="3" name="Date Placeholder 2"/>
          <p:cNvSpPr>
            <a:spLocks noGrp="1"/>
          </p:cNvSpPr>
          <p:nvPr>
            <p:ph type="dt" sz="quarter" idx="1"/>
          </p:nvPr>
        </p:nvSpPr>
        <p:spPr>
          <a:xfrm>
            <a:off x="3949660" y="0"/>
            <a:ext cx="3022650" cy="462120"/>
          </a:xfrm>
          <a:prstGeom prst="rect">
            <a:avLst/>
          </a:prstGeom>
        </p:spPr>
        <p:txBody>
          <a:bodyPr vert="horz" lIns="90891" tIns="45446" rIns="90891" bIns="45446" rtlCol="0"/>
          <a:lstStyle>
            <a:lvl1pPr algn="r">
              <a:defRPr sz="1200"/>
            </a:lvl1pPr>
          </a:lstStyle>
          <a:p>
            <a:fld id="{DAE6E363-FDD7-5248-B825-F30F38987478}" type="datetimeFigureOut">
              <a:rPr lang="en-US" smtClean="0"/>
              <a:t>5/25/2022</a:t>
            </a:fld>
            <a:endParaRPr lang="en-US" dirty="0"/>
          </a:p>
        </p:txBody>
      </p:sp>
      <p:sp>
        <p:nvSpPr>
          <p:cNvPr id="4" name="Footer Placeholder 3"/>
          <p:cNvSpPr>
            <a:spLocks noGrp="1"/>
          </p:cNvSpPr>
          <p:nvPr>
            <p:ph type="ftr" sz="quarter" idx="2"/>
          </p:nvPr>
        </p:nvSpPr>
        <p:spPr>
          <a:xfrm>
            <a:off x="0" y="8772378"/>
            <a:ext cx="3022650" cy="462120"/>
          </a:xfrm>
          <a:prstGeom prst="rect">
            <a:avLst/>
          </a:prstGeom>
        </p:spPr>
        <p:txBody>
          <a:bodyPr vert="horz" lIns="90891" tIns="45446" rIns="90891" bIns="454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49660" y="8772378"/>
            <a:ext cx="3022650" cy="462120"/>
          </a:xfrm>
          <a:prstGeom prst="rect">
            <a:avLst/>
          </a:prstGeom>
        </p:spPr>
        <p:txBody>
          <a:bodyPr vert="horz" lIns="90891" tIns="45446" rIns="90891" bIns="45446" rtlCol="0" anchor="b"/>
          <a:lstStyle>
            <a:lvl1pPr algn="r">
              <a:defRPr sz="1200"/>
            </a:lvl1pPr>
          </a:lstStyle>
          <a:p>
            <a:fld id="{420E82FA-7C30-5E4B-AC6E-2A9222D0247D}" type="slidenum">
              <a:rPr lang="en-US" smtClean="0"/>
              <a:t>‹#›</a:t>
            </a:fld>
            <a:endParaRPr lang="en-US" dirty="0"/>
          </a:p>
        </p:txBody>
      </p:sp>
    </p:spTree>
    <p:extLst>
      <p:ext uri="{BB962C8B-B14F-4D97-AF65-F5344CB8AC3E}">
        <p14:creationId xmlns:p14="http://schemas.microsoft.com/office/powerpoint/2010/main" val="2638139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2600" cy="463550"/>
          </a:xfrm>
          <a:prstGeom prst="rect">
            <a:avLst/>
          </a:prstGeom>
        </p:spPr>
        <p:txBody>
          <a:bodyPr vert="horz" lIns="91427" tIns="45714" rIns="91427" bIns="45714" rtlCol="0"/>
          <a:lstStyle>
            <a:lvl1pPr algn="l">
              <a:defRPr sz="1200"/>
            </a:lvl1pPr>
          </a:lstStyle>
          <a:p>
            <a:endParaRPr lang="en-US" dirty="0"/>
          </a:p>
        </p:txBody>
      </p:sp>
      <p:sp>
        <p:nvSpPr>
          <p:cNvPr id="3" name="Date Placeholder 2"/>
          <p:cNvSpPr>
            <a:spLocks noGrp="1"/>
          </p:cNvSpPr>
          <p:nvPr>
            <p:ph type="dt" idx="1"/>
          </p:nvPr>
        </p:nvSpPr>
        <p:spPr>
          <a:xfrm>
            <a:off x="3949701" y="0"/>
            <a:ext cx="3022600" cy="463550"/>
          </a:xfrm>
          <a:prstGeom prst="rect">
            <a:avLst/>
          </a:prstGeom>
        </p:spPr>
        <p:txBody>
          <a:bodyPr vert="horz" lIns="91427" tIns="45714" rIns="91427" bIns="45714" rtlCol="0"/>
          <a:lstStyle>
            <a:lvl1pPr algn="r">
              <a:defRPr sz="1200"/>
            </a:lvl1pPr>
          </a:lstStyle>
          <a:p>
            <a:fld id="{A1811D44-05C7-4C2E-AF47-A1F2CEB65C7C}" type="datetimeFigureOut">
              <a:rPr lang="en-US" smtClean="0"/>
              <a:t>5/25/2022</a:t>
            </a:fld>
            <a:endParaRPr lang="en-US" dirty="0"/>
          </a:p>
        </p:txBody>
      </p:sp>
      <p:sp>
        <p:nvSpPr>
          <p:cNvPr id="4" name="Slide Image Placeholder 3"/>
          <p:cNvSpPr>
            <a:spLocks noGrp="1" noRot="1" noChangeAspect="1"/>
          </p:cNvSpPr>
          <p:nvPr>
            <p:ph type="sldImg" idx="2"/>
          </p:nvPr>
        </p:nvSpPr>
        <p:spPr>
          <a:xfrm>
            <a:off x="715963" y="1154113"/>
            <a:ext cx="5541962" cy="3117850"/>
          </a:xfrm>
          <a:prstGeom prst="rect">
            <a:avLst/>
          </a:prstGeom>
          <a:noFill/>
          <a:ln w="12700">
            <a:solidFill>
              <a:prstClr val="black"/>
            </a:solidFill>
          </a:ln>
        </p:spPr>
        <p:txBody>
          <a:bodyPr vert="horz" lIns="91427" tIns="45714" rIns="91427" bIns="45714" rtlCol="0" anchor="ctr"/>
          <a:lstStyle/>
          <a:p>
            <a:endParaRPr lang="en-US" dirty="0"/>
          </a:p>
        </p:txBody>
      </p:sp>
      <p:sp>
        <p:nvSpPr>
          <p:cNvPr id="5" name="Notes Placeholder 4"/>
          <p:cNvSpPr>
            <a:spLocks noGrp="1"/>
          </p:cNvSpPr>
          <p:nvPr>
            <p:ph type="body" sz="quarter" idx="3"/>
          </p:nvPr>
        </p:nvSpPr>
        <p:spPr>
          <a:xfrm>
            <a:off x="696914" y="4445001"/>
            <a:ext cx="5580062" cy="3636963"/>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525"/>
            <a:ext cx="3022600" cy="463550"/>
          </a:xfrm>
          <a:prstGeom prst="rect">
            <a:avLst/>
          </a:prstGeom>
        </p:spPr>
        <p:txBody>
          <a:bodyPr vert="horz" lIns="91427" tIns="45714" rIns="91427"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49701" y="8772525"/>
            <a:ext cx="3022600" cy="463550"/>
          </a:xfrm>
          <a:prstGeom prst="rect">
            <a:avLst/>
          </a:prstGeom>
        </p:spPr>
        <p:txBody>
          <a:bodyPr vert="horz" lIns="91427" tIns="45714" rIns="91427" bIns="45714" rtlCol="0" anchor="b"/>
          <a:lstStyle>
            <a:lvl1pPr algn="r">
              <a:defRPr sz="1200"/>
            </a:lvl1pPr>
          </a:lstStyle>
          <a:p>
            <a:fld id="{7CE51180-1B05-433D-A9A8-8BB84C28409E}" type="slidenum">
              <a:rPr lang="en-US" smtClean="0"/>
              <a:t>‹#›</a:t>
            </a:fld>
            <a:endParaRPr lang="en-US" dirty="0"/>
          </a:p>
        </p:txBody>
      </p:sp>
    </p:spTree>
    <p:extLst>
      <p:ext uri="{BB962C8B-B14F-4D97-AF65-F5344CB8AC3E}">
        <p14:creationId xmlns:p14="http://schemas.microsoft.com/office/powerpoint/2010/main" val="349109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51180-1B05-433D-A9A8-8BB84C28409E}" type="slidenum">
              <a:rPr lang="en-US" smtClean="0"/>
              <a:t>2</a:t>
            </a:fld>
            <a:endParaRPr lang="en-US" dirty="0"/>
          </a:p>
        </p:txBody>
      </p:sp>
    </p:spTree>
    <p:extLst>
      <p:ext uri="{BB962C8B-B14F-4D97-AF65-F5344CB8AC3E}">
        <p14:creationId xmlns:p14="http://schemas.microsoft.com/office/powerpoint/2010/main" val="208406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vmlDrawing" Target="../drawings/vmlDrawing7.vml"/><Relationship Id="rId5" Type="http://schemas.openxmlformats.org/officeDocument/2006/relationships/image" Target="../media/image11.emf"/><Relationship Id="rId4" Type="http://schemas.openxmlformats.org/officeDocument/2006/relationships/oleObject" Target="../embeddings/oleObject7.bin"/></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4.xml"/><Relationship Id="rId1" Type="http://schemas.openxmlformats.org/officeDocument/2006/relationships/vmlDrawing" Target="../drawings/vmlDrawing8.vml"/><Relationship Id="rId5" Type="http://schemas.openxmlformats.org/officeDocument/2006/relationships/image" Target="../media/image11.emf"/><Relationship Id="rId4" Type="http://schemas.openxmlformats.org/officeDocument/2006/relationships/oleObject" Target="../embeddings/oleObject8.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Master" Target="../slideMasters/slideMaster3.xml"/><Relationship Id="rId7" Type="http://schemas.openxmlformats.org/officeDocument/2006/relationships/image" Target="../media/image1.png"/><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7.jpeg"/><Relationship Id="rId5" Type="http://schemas.openxmlformats.org/officeDocument/2006/relationships/image" Target="../media/image6.emf"/><Relationship Id="rId10" Type="http://schemas.openxmlformats.org/officeDocument/2006/relationships/image" Target="../media/image10.png"/><Relationship Id="rId4" Type="http://schemas.openxmlformats.org/officeDocument/2006/relationships/oleObject" Target="../embeddings/oleObject2.bin"/><Relationship Id="rId9"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vmlDrawing" Target="../drawings/vmlDrawing3.vml"/><Relationship Id="rId5" Type="http://schemas.openxmlformats.org/officeDocument/2006/relationships/image" Target="../media/image11.emf"/><Relationship Id="rId4" Type="http://schemas.openxmlformats.org/officeDocument/2006/relationships/oleObject" Target="../embeddings/oleObject3.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4.vml"/><Relationship Id="rId5" Type="http://schemas.openxmlformats.org/officeDocument/2006/relationships/image" Target="../media/image12.emf"/><Relationship Id="rId4" Type="http://schemas.openxmlformats.org/officeDocument/2006/relationships/oleObject" Target="../embeddings/oleObject4.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xml"/><Relationship Id="rId1" Type="http://schemas.openxmlformats.org/officeDocument/2006/relationships/vmlDrawing" Target="../drawings/vmlDrawing6.vml"/><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gi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gi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gi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gi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2.gi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5.xml"/><Relationship Id="rId4" Type="http://schemas.openxmlformats.org/officeDocument/2006/relationships/image" Target="../media/image2.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gi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gi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gi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2.gi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6.xml"/><Relationship Id="rId4" Type="http://schemas.openxmlformats.org/officeDocument/2006/relationships/image" Target="../media/image2.gif"/></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6.xml"/><Relationship Id="rId4" Type="http://schemas.openxmlformats.org/officeDocument/2006/relationships/image" Target="../media/image2.gif"/></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39218" y="6695357"/>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601327834"/>
      </p:ext>
    </p:extLst>
  </p:cSld>
  <p:clrMapOvr>
    <a:masterClrMapping/>
  </p:clrMapOvr>
  <p:transition spd="slow">
    <p:push dir="u"/>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Raleway"/>
                <a:cs typeface="Raleway"/>
              </a:defRPr>
            </a:lvl1pPr>
          </a:lstStyle>
          <a:p>
            <a:r>
              <a:rPr lang="en-US" dirty="0"/>
              <a:t>CLICK TO EDIT MASTER TITLE STYLE</a:t>
            </a:r>
          </a:p>
        </p:txBody>
      </p:sp>
      <p:sp>
        <p:nvSpPr>
          <p:cNvPr id="3" name="Text Placeholder 2"/>
          <p:cNvSpPr>
            <a:spLocks noGrp="1"/>
          </p:cNvSpPr>
          <p:nvPr>
            <p:ph type="body" idx="1"/>
          </p:nvPr>
        </p:nvSpPr>
        <p:spPr>
          <a:xfrm>
            <a:off x="609600" y="1334431"/>
            <a:ext cx="5386917" cy="639763"/>
          </a:xfrm>
        </p:spPr>
        <p:txBody>
          <a:bodyPr anchor="b"/>
          <a:lstStyle>
            <a:lvl1pPr marL="0" indent="0">
              <a:buNone/>
              <a:defRPr sz="2400" b="1">
                <a:latin typeface="Arial" panose="020B0604020202020204" pitchFamily="34"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1974192"/>
            <a:ext cx="5386917" cy="3951288"/>
          </a:xfrm>
        </p:spPr>
        <p:txBody>
          <a:bodyPr>
            <a:normAutofit/>
          </a:bodyPr>
          <a:lstStyle>
            <a:lvl1pPr>
              <a:defRPr sz="2400">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1867">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334431"/>
            <a:ext cx="5389033" cy="639763"/>
          </a:xfrm>
        </p:spPr>
        <p:txBody>
          <a:bodyPr anchor="b"/>
          <a:lstStyle>
            <a:lvl1pPr marL="0" indent="0">
              <a:buNone/>
              <a:defRPr sz="2400" b="1">
                <a:latin typeface="Arial" panose="020B0604020202020204" pitchFamily="34"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69" y="1974192"/>
            <a:ext cx="5389033" cy="3951288"/>
          </a:xfrm>
        </p:spPr>
        <p:txBody>
          <a:bodyPr>
            <a:normAutofit/>
          </a:bodyPr>
          <a:lstStyle>
            <a:lvl1pPr>
              <a:defRPr sz="2400">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1867">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defRPr sz="1467">
                <a:latin typeface="Raleway"/>
                <a:cs typeface="Raleway"/>
              </a:defRPr>
            </a:lvl1pPr>
          </a:lstStyle>
          <a:p>
            <a:fld id="{D60D1EDE-7116-2443-9BDD-368CE5B37660}" type="slidenum">
              <a:rPr lang="en-US" smtClean="0"/>
              <a:pPr/>
              <a:t>‹#›</a:t>
            </a:fld>
            <a:endParaRPr lang="en-US" dirty="0"/>
          </a:p>
        </p:txBody>
      </p:sp>
    </p:spTree>
    <p:extLst>
      <p:ext uri="{BB962C8B-B14F-4D97-AF65-F5344CB8AC3E}">
        <p14:creationId xmlns:p14="http://schemas.microsoft.com/office/powerpoint/2010/main" val="38965783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Title and Content_2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584" y="1293301"/>
            <a:ext cx="5204616" cy="4961598"/>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5" name="Content Placeholder 2"/>
          <p:cNvSpPr>
            <a:spLocks noGrp="1"/>
          </p:cNvSpPr>
          <p:nvPr>
            <p:ph idx="10"/>
          </p:nvPr>
        </p:nvSpPr>
        <p:spPr>
          <a:xfrm>
            <a:off x="6660995" y="1293301"/>
            <a:ext cx="4978223" cy="4961598"/>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1469498714"/>
      </p:ext>
    </p:extLst>
  </p:cSld>
  <p:clrMapOvr>
    <a:masterClrMapping/>
  </p:clrMapOvr>
  <p:transition spd="slow">
    <p:push dir="u"/>
  </p:transition>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Title and Content_Photo_2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958"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7" name="Picture Placeholder 2"/>
          <p:cNvSpPr>
            <a:spLocks noGrp="1"/>
          </p:cNvSpPr>
          <p:nvPr>
            <p:ph type="pic" sz="quarter" idx="11"/>
          </p:nvPr>
        </p:nvSpPr>
        <p:spPr>
          <a:xfrm>
            <a:off x="4190883" y="1204332"/>
            <a:ext cx="3897468" cy="5376940"/>
          </a:xfrm>
          <a:prstGeom prst="rect">
            <a:avLst/>
          </a:prstGeom>
        </p:spPr>
        <p:txBody>
          <a:bodyPr/>
          <a:lstStyle>
            <a:lvl1pPr marL="0" indent="0">
              <a:buFontTx/>
              <a:buNone/>
              <a:defRPr sz="1800"/>
            </a:lvl1pPr>
          </a:lstStyle>
          <a:p>
            <a:endParaRPr lang="en-US" dirty="0"/>
          </a:p>
        </p:txBody>
      </p:sp>
      <p:sp>
        <p:nvSpPr>
          <p:cNvPr id="8" name="Content Placeholder 2"/>
          <p:cNvSpPr>
            <a:spLocks noGrp="1"/>
          </p:cNvSpPr>
          <p:nvPr>
            <p:ph idx="12"/>
          </p:nvPr>
        </p:nvSpPr>
        <p:spPr>
          <a:xfrm>
            <a:off x="695958"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
        <p:nvSpPr>
          <p:cNvPr id="11" name="Content Placeholder 2"/>
          <p:cNvSpPr>
            <a:spLocks noGrp="1"/>
          </p:cNvSpPr>
          <p:nvPr>
            <p:ph idx="13"/>
          </p:nvPr>
        </p:nvSpPr>
        <p:spPr>
          <a:xfrm>
            <a:off x="8546416"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8546416"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
        <p:nvSpPr>
          <p:cNvPr id="9"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2819631050"/>
      </p:ext>
    </p:extLst>
  </p:cSld>
  <p:clrMapOvr>
    <a:masterClrMapping/>
  </p:clrMapOvr>
  <p:transition spd="slow">
    <p:push dir="u"/>
  </p:transition>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Title and Content_Photo_2Column">
    <p:spTree>
      <p:nvGrpSpPr>
        <p:cNvPr id="1" name=""/>
        <p:cNvGrpSpPr/>
        <p:nvPr/>
      </p:nvGrpSpPr>
      <p:grpSpPr>
        <a:xfrm>
          <a:off x="0" y="0"/>
          <a:ext cx="0" cy="0"/>
          <a:chOff x="0" y="0"/>
          <a:chExt cx="0" cy="0"/>
        </a:xfrm>
      </p:grpSpPr>
      <p:sp>
        <p:nvSpPr>
          <p:cNvPr id="9" name="Rectangle 8"/>
          <p:cNvSpPr/>
          <p:nvPr userDrawn="1"/>
        </p:nvSpPr>
        <p:spPr>
          <a:xfrm>
            <a:off x="226931" y="282515"/>
            <a:ext cx="11735299" cy="705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2042382" y="445204"/>
            <a:ext cx="9596836" cy="457971"/>
          </a:xfrm>
          <a:prstGeom prst="rect">
            <a:avLst/>
          </a:prstGeom>
        </p:spPr>
        <p:txBody>
          <a:bodyPr lIns="45720" tIns="22860" rIns="45720" bIns="22860"/>
          <a:lstStyle>
            <a:lvl1pPr algn="ctr">
              <a:defRPr sz="2800">
                <a:solidFill>
                  <a:schemeClr val="bg1"/>
                </a:solidFill>
              </a:defRPr>
            </a:lvl1pPr>
          </a:lstStyle>
          <a:p>
            <a:r>
              <a:rPr lang="en-US" dirty="0"/>
              <a:t>Click to edit Master title style</a:t>
            </a:r>
          </a:p>
        </p:txBody>
      </p:sp>
      <p:sp>
        <p:nvSpPr>
          <p:cNvPr id="3" name="Picture Placeholder 2"/>
          <p:cNvSpPr>
            <a:spLocks noGrp="1"/>
          </p:cNvSpPr>
          <p:nvPr>
            <p:ph type="pic" sz="quarter" idx="10"/>
          </p:nvPr>
        </p:nvSpPr>
        <p:spPr>
          <a:xfrm>
            <a:off x="4302489" y="987820"/>
            <a:ext cx="3584181" cy="5586516"/>
          </a:xfrm>
          <a:prstGeom prst="rect">
            <a:avLst/>
          </a:prstGeom>
        </p:spPr>
        <p:txBody>
          <a:bodyPr/>
          <a:lstStyle>
            <a:lvl1pPr marL="0" indent="0">
              <a:buFontTx/>
              <a:buNone/>
              <a:defRPr sz="1800"/>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2088" y="469919"/>
            <a:ext cx="1026338" cy="408543"/>
          </a:xfrm>
          <a:prstGeom prst="rect">
            <a:avLst/>
          </a:prstGeom>
        </p:spPr>
      </p:pic>
      <p:sp>
        <p:nvSpPr>
          <p:cNvPr id="13"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12" name="Content Placeholder 2"/>
          <p:cNvSpPr>
            <a:spLocks noGrp="1"/>
          </p:cNvSpPr>
          <p:nvPr>
            <p:ph idx="1"/>
          </p:nvPr>
        </p:nvSpPr>
        <p:spPr>
          <a:xfrm>
            <a:off x="695958"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2"/>
          </p:nvPr>
        </p:nvSpPr>
        <p:spPr>
          <a:xfrm>
            <a:off x="695958"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
        <p:nvSpPr>
          <p:cNvPr id="18" name="Content Placeholder 2"/>
          <p:cNvSpPr>
            <a:spLocks noGrp="1"/>
          </p:cNvSpPr>
          <p:nvPr>
            <p:ph idx="13"/>
          </p:nvPr>
        </p:nvSpPr>
        <p:spPr>
          <a:xfrm>
            <a:off x="8546416"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4"/>
          </p:nvPr>
        </p:nvSpPr>
        <p:spPr>
          <a:xfrm>
            <a:off x="8546416"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1219463477"/>
      </p:ext>
    </p:extLst>
  </p:cSld>
  <p:clrMapOvr>
    <a:masterClrMapping/>
  </p:clrMapOvr>
  <p:transition spd="slow">
    <p:push dir="u"/>
  </p:transition>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aseStudy Layout">
    <p:spTree>
      <p:nvGrpSpPr>
        <p:cNvPr id="1" name=""/>
        <p:cNvGrpSpPr/>
        <p:nvPr/>
      </p:nvGrpSpPr>
      <p:grpSpPr>
        <a:xfrm>
          <a:off x="0" y="0"/>
          <a:ext cx="0" cy="0"/>
          <a:chOff x="0" y="0"/>
          <a:chExt cx="0" cy="0"/>
        </a:xfrm>
      </p:grpSpPr>
      <p:sp>
        <p:nvSpPr>
          <p:cNvPr id="10" name="Title 1"/>
          <p:cNvSpPr>
            <a:spLocks noGrp="1"/>
          </p:cNvSpPr>
          <p:nvPr>
            <p:ph type="title"/>
          </p:nvPr>
        </p:nvSpPr>
        <p:spPr>
          <a:xfrm>
            <a:off x="523876" y="1269693"/>
            <a:ext cx="4367439" cy="457508"/>
          </a:xfrm>
          <a:prstGeom prst="rect">
            <a:avLst/>
          </a:prstGeom>
        </p:spPr>
        <p:txBody>
          <a:bodyPr lIns="45720" tIns="22860" rIns="45720" bIns="22860"/>
          <a:lstStyle>
            <a:lvl1pPr>
              <a:defRPr sz="2800">
                <a:solidFill>
                  <a:schemeClr val="tx1"/>
                </a:solidFill>
              </a:defRPr>
            </a:lvl1pPr>
          </a:lstStyle>
          <a:p>
            <a:r>
              <a:rPr lang="en-US" dirty="0"/>
              <a:t>Click to edit Master title style</a:t>
            </a:r>
          </a:p>
        </p:txBody>
      </p:sp>
      <p:sp>
        <p:nvSpPr>
          <p:cNvPr id="3" name="Picture Placeholder 2"/>
          <p:cNvSpPr>
            <a:spLocks noGrp="1"/>
          </p:cNvSpPr>
          <p:nvPr>
            <p:ph type="pic" sz="quarter" idx="10"/>
          </p:nvPr>
        </p:nvSpPr>
        <p:spPr>
          <a:xfrm>
            <a:off x="5254172" y="283030"/>
            <a:ext cx="6699860" cy="6291306"/>
          </a:xfrm>
          <a:prstGeom prst="rect">
            <a:avLst/>
          </a:prstGeom>
        </p:spPr>
        <p:txBody>
          <a:bodyPr/>
          <a:lstStyle>
            <a:lvl1pPr marL="0" indent="0">
              <a:buFontTx/>
              <a:buNone/>
              <a:defRPr sz="1400"/>
            </a:lvl1pPr>
          </a:lstStyle>
          <a:p>
            <a:endParaRPr lang="en-US" dirty="0"/>
          </a:p>
        </p:txBody>
      </p:sp>
      <p:sp>
        <p:nvSpPr>
          <p:cNvPr id="11"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9" name="Content Placeholder 2"/>
          <p:cNvSpPr>
            <a:spLocks noGrp="1"/>
          </p:cNvSpPr>
          <p:nvPr>
            <p:ph idx="13"/>
          </p:nvPr>
        </p:nvSpPr>
        <p:spPr>
          <a:xfrm>
            <a:off x="523876" y="2735943"/>
            <a:ext cx="4156981" cy="3529980"/>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8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800">
                <a:solidFill>
                  <a:schemeClr val="tx1"/>
                </a:solidFill>
              </a:defRPr>
            </a:lvl2pPr>
            <a:lvl3pPr marL="545307" indent="-170657">
              <a:lnSpc>
                <a:spcPct val="100000"/>
              </a:lnSpc>
              <a:spcBef>
                <a:spcPts val="0"/>
              </a:spcBef>
              <a:spcAft>
                <a:spcPts val="1200"/>
              </a:spcAft>
              <a:buClr>
                <a:schemeClr val="tx2"/>
              </a:buClr>
              <a:defRPr sz="1800">
                <a:solidFill>
                  <a:schemeClr val="tx1"/>
                </a:solidFill>
              </a:defRPr>
            </a:lvl3pPr>
            <a:lvl4pPr marL="740569" indent="-195263">
              <a:lnSpc>
                <a:spcPct val="100000"/>
              </a:lnSpc>
              <a:spcBef>
                <a:spcPts val="0"/>
              </a:spcBef>
              <a:spcAft>
                <a:spcPts val="1200"/>
              </a:spcAft>
              <a:buClr>
                <a:schemeClr val="tx2"/>
              </a:buClr>
              <a:buFont typeface="Lucida Grande"/>
              <a:buChar char="-"/>
              <a:defRPr sz="1800">
                <a:solidFill>
                  <a:schemeClr val="tx1"/>
                </a:solidFill>
              </a:defRPr>
            </a:lvl4pPr>
            <a:lvl5pPr marL="912019" indent="-171450">
              <a:lnSpc>
                <a:spcPct val="100000"/>
              </a:lnSpc>
              <a:spcBef>
                <a:spcPts val="0"/>
              </a:spcBef>
              <a:spcAft>
                <a:spcPts val="1200"/>
              </a:spcAft>
              <a:buClr>
                <a:schemeClr val="tx2"/>
              </a:buCl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4"/>
          </p:nvPr>
        </p:nvSpPr>
        <p:spPr>
          <a:xfrm>
            <a:off x="523877" y="2075316"/>
            <a:ext cx="4236809" cy="530225"/>
          </a:xfrm>
          <a:prstGeom prst="rect">
            <a:avLst/>
          </a:prstGeom>
        </p:spPr>
        <p:txBody>
          <a:bodyPr lIns="45720"/>
          <a:lstStyle>
            <a:lvl1pPr marL="0" indent="0">
              <a:buFontTx/>
              <a:buNone/>
              <a:defRPr sz="2400">
                <a:solidFill>
                  <a:srgbClr val="C00000"/>
                </a:solidFill>
              </a:defRPr>
            </a:lvl1pPr>
          </a:lstStyle>
          <a:p>
            <a:pPr lvl="0"/>
            <a:r>
              <a:rPr lang="en-US" dirty="0"/>
              <a:t>Click to edit Master text styles</a:t>
            </a:r>
          </a:p>
        </p:txBody>
      </p:sp>
    </p:spTree>
    <p:extLst>
      <p:ext uri="{BB962C8B-B14F-4D97-AF65-F5344CB8AC3E}">
        <p14:creationId xmlns:p14="http://schemas.microsoft.com/office/powerpoint/2010/main" val="498483708"/>
      </p:ext>
    </p:extLst>
  </p:cSld>
  <p:clrMapOvr>
    <a:masterClrMapping/>
  </p:clrMapOvr>
  <p:transition spd="slow">
    <p:push dir="u"/>
  </p:transition>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Title and Content_LGPhoto_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958114" y="283030"/>
            <a:ext cx="5995917" cy="6291306"/>
          </a:xfrm>
          <a:prstGeom prst="rect">
            <a:avLst/>
          </a:prstGeom>
        </p:spPr>
        <p:txBody>
          <a:bodyPr/>
          <a:lstStyle>
            <a:lvl1pPr marL="0" indent="0">
              <a:buFontTx/>
              <a:buNone/>
              <a:defRPr sz="1400"/>
            </a:lvl1pPr>
          </a:lstStyle>
          <a:p>
            <a:endParaRPr lang="en-US" dirty="0"/>
          </a:p>
        </p:txBody>
      </p:sp>
      <p:sp>
        <p:nvSpPr>
          <p:cNvPr id="11"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9" name="Content Placeholder 2"/>
          <p:cNvSpPr>
            <a:spLocks noGrp="1"/>
          </p:cNvSpPr>
          <p:nvPr>
            <p:ph idx="13"/>
          </p:nvPr>
        </p:nvSpPr>
        <p:spPr>
          <a:xfrm>
            <a:off x="524285" y="1640114"/>
            <a:ext cx="4860516" cy="4625809"/>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2010230" y="478663"/>
            <a:ext cx="3374572"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250110985"/>
      </p:ext>
    </p:extLst>
  </p:cSld>
  <p:clrMapOvr>
    <a:masterClrMapping/>
  </p:clrMapOvr>
  <p:transition spd="slow">
    <p:push dir="u"/>
  </p:transition>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Title and Content_LGPhoto_Right">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3" name="Picture Placeholder 2"/>
          <p:cNvSpPr>
            <a:spLocks noGrp="1"/>
          </p:cNvSpPr>
          <p:nvPr>
            <p:ph type="pic" sz="quarter" idx="10"/>
          </p:nvPr>
        </p:nvSpPr>
        <p:spPr>
          <a:xfrm>
            <a:off x="6107373" y="279779"/>
            <a:ext cx="5841242" cy="6298441"/>
          </a:xfrm>
          <a:prstGeom prst="rect">
            <a:avLst/>
          </a:prstGeom>
        </p:spPr>
        <p:txBody>
          <a:bodyPr/>
          <a:lstStyle>
            <a:lvl1pPr marL="0" indent="0">
              <a:buFontTx/>
              <a:buNone/>
              <a:defRPr sz="1600"/>
            </a:lvl1pPr>
          </a:lstStyle>
          <a:p>
            <a:endParaRPr lang="en-US" dirty="0"/>
          </a:p>
        </p:txBody>
      </p:sp>
      <p:sp>
        <p:nvSpPr>
          <p:cNvPr id="10" name="Title 1"/>
          <p:cNvSpPr>
            <a:spLocks noGrp="1"/>
          </p:cNvSpPr>
          <p:nvPr>
            <p:ph type="title"/>
          </p:nvPr>
        </p:nvSpPr>
        <p:spPr>
          <a:xfrm>
            <a:off x="449633" y="1170641"/>
            <a:ext cx="5376578" cy="658159"/>
          </a:xfrm>
          <a:prstGeom prst="rect">
            <a:avLst/>
          </a:prstGeom>
        </p:spPr>
        <p:txBody>
          <a:bodyPr lIns="45720" tIns="22860" rIns="45720" bIns="22860" anchor="b" anchorCtr="0"/>
          <a:lstStyle>
            <a:lvl1pPr>
              <a:defRPr sz="2800">
                <a:solidFill>
                  <a:srgbClr val="C00000"/>
                </a:solidFill>
              </a:defRPr>
            </a:lvl1pPr>
          </a:lstStyle>
          <a:p>
            <a:r>
              <a:rPr lang="en-US" dirty="0"/>
              <a:t>Click to edit Master title style</a:t>
            </a:r>
          </a:p>
        </p:txBody>
      </p:sp>
      <p:sp>
        <p:nvSpPr>
          <p:cNvPr id="11" name="Text Placeholder 2"/>
          <p:cNvSpPr>
            <a:spLocks noGrp="1"/>
          </p:cNvSpPr>
          <p:nvPr>
            <p:ph type="body" sz="quarter" idx="11"/>
          </p:nvPr>
        </p:nvSpPr>
        <p:spPr>
          <a:xfrm>
            <a:off x="449633" y="1770743"/>
            <a:ext cx="5376578" cy="1028063"/>
          </a:xfrm>
          <a:prstGeom prst="rect">
            <a:avLst/>
          </a:prstGeom>
        </p:spPr>
        <p:txBody>
          <a:bodyPr lIns="45720" rIns="45720"/>
          <a:lstStyle>
            <a:lvl1pPr marL="0" indent="0">
              <a:lnSpc>
                <a:spcPct val="100000"/>
              </a:lnSpc>
              <a:buFontTx/>
              <a:buNone/>
              <a:defRPr sz="2400">
                <a:solidFill>
                  <a:schemeClr val="tx1"/>
                </a:solidFill>
              </a:defRPr>
            </a:lvl1pPr>
          </a:lstStyle>
          <a:p>
            <a:pPr lvl="0"/>
            <a:r>
              <a:rPr lang="en-US" dirty="0"/>
              <a:t>Click to edit Master text styles</a:t>
            </a:r>
          </a:p>
        </p:txBody>
      </p:sp>
      <p:sp>
        <p:nvSpPr>
          <p:cNvPr id="9" name="Content Placeholder 2"/>
          <p:cNvSpPr>
            <a:spLocks noGrp="1"/>
          </p:cNvSpPr>
          <p:nvPr>
            <p:ph idx="12"/>
          </p:nvPr>
        </p:nvSpPr>
        <p:spPr>
          <a:xfrm>
            <a:off x="449633" y="2910017"/>
            <a:ext cx="5333329" cy="3393302"/>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8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8783818"/>
      </p:ext>
    </p:extLst>
  </p:cSld>
  <p:clrMapOvr>
    <a:masterClrMapping/>
  </p:clrMapOvr>
  <p:transition spd="slow">
    <p:push dir="u"/>
  </p:transition>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Title and Content_LGPhoto_Lef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2650" y="1150096"/>
            <a:ext cx="4951516" cy="5424239"/>
          </a:xfrm>
          <a:prstGeom prst="rect">
            <a:avLst/>
          </a:prstGeom>
        </p:spPr>
        <p:txBody>
          <a:bodyPr/>
          <a:lstStyle>
            <a:lvl1pPr marL="0" indent="0">
              <a:buFontTx/>
              <a:buNone/>
              <a:defRPr sz="1400"/>
            </a:lvl1pPr>
          </a:lstStyle>
          <a:p>
            <a:endParaRPr lang="en-US" dirty="0"/>
          </a:p>
        </p:txBody>
      </p:sp>
      <p:sp>
        <p:nvSpPr>
          <p:cNvPr id="11"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9" name="Content Placeholder 2"/>
          <p:cNvSpPr>
            <a:spLocks noGrp="1"/>
          </p:cNvSpPr>
          <p:nvPr>
            <p:ph idx="13"/>
          </p:nvPr>
        </p:nvSpPr>
        <p:spPr>
          <a:xfrm>
            <a:off x="5560741" y="1266404"/>
            <a:ext cx="5947317" cy="4651177"/>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8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800">
                <a:solidFill>
                  <a:schemeClr val="tx1"/>
                </a:solidFill>
              </a:defRPr>
            </a:lvl2pPr>
            <a:lvl3pPr marL="545307" indent="-170657">
              <a:lnSpc>
                <a:spcPct val="100000"/>
              </a:lnSpc>
              <a:spcBef>
                <a:spcPts val="0"/>
              </a:spcBef>
              <a:spcAft>
                <a:spcPts val="1200"/>
              </a:spcAft>
              <a:buClr>
                <a:schemeClr val="tx2"/>
              </a:buClr>
              <a:defRPr sz="1800">
                <a:solidFill>
                  <a:schemeClr val="tx1"/>
                </a:solidFill>
              </a:defRPr>
            </a:lvl3pPr>
            <a:lvl4pPr marL="740569" indent="-195263">
              <a:lnSpc>
                <a:spcPct val="100000"/>
              </a:lnSpc>
              <a:spcBef>
                <a:spcPts val="0"/>
              </a:spcBef>
              <a:spcAft>
                <a:spcPts val="1200"/>
              </a:spcAft>
              <a:buClr>
                <a:schemeClr val="tx2"/>
              </a:buClr>
              <a:buFont typeface="Lucida Grande"/>
              <a:buChar char="-"/>
              <a:defRPr sz="1800">
                <a:solidFill>
                  <a:schemeClr val="tx1"/>
                </a:solidFill>
              </a:defRPr>
            </a:lvl4pPr>
            <a:lvl5pPr marL="912019" indent="-171450">
              <a:lnSpc>
                <a:spcPct val="100000"/>
              </a:lnSpc>
              <a:spcBef>
                <a:spcPts val="0"/>
              </a:spcBef>
              <a:spcAft>
                <a:spcPts val="1200"/>
              </a:spcAft>
              <a:buClr>
                <a:schemeClr val="tx2"/>
              </a:buCl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3397494782"/>
      </p:ext>
    </p:extLst>
  </p:cSld>
  <p:clrMapOvr>
    <a:masterClrMapping/>
  </p:clrMapOvr>
  <p:transition spd="slow">
    <p:push dir="u"/>
  </p:transition>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REDBOX_Content/PhotoLG">
    <p:spTree>
      <p:nvGrpSpPr>
        <p:cNvPr id="1" name=""/>
        <p:cNvGrpSpPr/>
        <p:nvPr/>
      </p:nvGrpSpPr>
      <p:grpSpPr>
        <a:xfrm>
          <a:off x="0" y="0"/>
          <a:ext cx="0" cy="0"/>
          <a:chOff x="0" y="0"/>
          <a:chExt cx="0" cy="0"/>
        </a:xfrm>
      </p:grpSpPr>
      <p:sp>
        <p:nvSpPr>
          <p:cNvPr id="7" name="Rectangle 6"/>
          <p:cNvSpPr/>
          <p:nvPr userDrawn="1"/>
        </p:nvSpPr>
        <p:spPr>
          <a:xfrm>
            <a:off x="1947797" y="274811"/>
            <a:ext cx="4308954" cy="62990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2217106" y="752316"/>
            <a:ext cx="3651338" cy="1717232"/>
          </a:xfrm>
          <a:prstGeom prst="rect">
            <a:avLst/>
          </a:prstGeom>
        </p:spPr>
        <p:txBody>
          <a:bodyPr lIns="45720" tIns="22860" rIns="45720" bIns="22860"/>
          <a:lstStyle>
            <a:lvl1pPr>
              <a:lnSpc>
                <a:spcPct val="100000"/>
              </a:lnSpc>
              <a:defRPr sz="3200">
                <a:solidFill>
                  <a:schemeClr val="bg1"/>
                </a:solidFill>
              </a:defRPr>
            </a:lvl1pPr>
          </a:lstStyle>
          <a:p>
            <a:r>
              <a:rPr lang="en-US" dirty="0"/>
              <a:t>Click to edit Master title style</a:t>
            </a:r>
          </a:p>
        </p:txBody>
      </p:sp>
      <p:sp>
        <p:nvSpPr>
          <p:cNvPr id="11" name="Picture Placeholder 2"/>
          <p:cNvSpPr>
            <a:spLocks noGrp="1"/>
          </p:cNvSpPr>
          <p:nvPr>
            <p:ph type="pic" sz="quarter" idx="10"/>
          </p:nvPr>
        </p:nvSpPr>
        <p:spPr>
          <a:xfrm>
            <a:off x="6256751" y="273050"/>
            <a:ext cx="5690774" cy="6300788"/>
          </a:xfrm>
          <a:prstGeom prst="rect">
            <a:avLst/>
          </a:prstGeom>
        </p:spPr>
        <p:txBody>
          <a:bodyPr/>
          <a:lstStyle>
            <a:lvl1pPr marL="0" indent="0">
              <a:buFontTx/>
              <a:buNone/>
              <a:defRPr sz="1800"/>
            </a:lvl1pPr>
          </a:lstStyle>
          <a:p>
            <a:endParaRPr lang="en-US" dirty="0"/>
          </a:p>
        </p:txBody>
      </p:sp>
      <p:sp>
        <p:nvSpPr>
          <p:cNvPr id="12"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3355285106"/>
      </p:ext>
    </p:extLst>
  </p:cSld>
  <p:clrMapOvr>
    <a:masterClrMapping/>
  </p:clrMapOvr>
  <p:transition spd="slow">
    <p:push dir="u"/>
  </p:transition>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REDBOX_Content_TableChart">
    <p:spTree>
      <p:nvGrpSpPr>
        <p:cNvPr id="1" name=""/>
        <p:cNvGrpSpPr/>
        <p:nvPr/>
      </p:nvGrpSpPr>
      <p:grpSpPr>
        <a:xfrm>
          <a:off x="0" y="0"/>
          <a:ext cx="0" cy="0"/>
          <a:chOff x="0" y="0"/>
          <a:chExt cx="0" cy="0"/>
        </a:xfrm>
      </p:grpSpPr>
      <p:sp>
        <p:nvSpPr>
          <p:cNvPr id="9" name="Title 1"/>
          <p:cNvSpPr>
            <a:spLocks noGrp="1"/>
          </p:cNvSpPr>
          <p:nvPr>
            <p:ph type="title"/>
          </p:nvPr>
        </p:nvSpPr>
        <p:spPr>
          <a:xfrm>
            <a:off x="449633" y="1170641"/>
            <a:ext cx="5376578" cy="658159"/>
          </a:xfrm>
          <a:prstGeom prst="rect">
            <a:avLst/>
          </a:prstGeom>
        </p:spPr>
        <p:txBody>
          <a:bodyPr lIns="45720" tIns="22860" rIns="45720" bIns="22860" anchor="b" anchorCtr="0"/>
          <a:lstStyle>
            <a:lvl1pPr>
              <a:defRPr sz="2800">
                <a:solidFill>
                  <a:srgbClr val="C00000"/>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4" name="Rectangle 3"/>
          <p:cNvSpPr/>
          <p:nvPr userDrawn="1"/>
        </p:nvSpPr>
        <p:spPr>
          <a:xfrm>
            <a:off x="6054810" y="278027"/>
            <a:ext cx="5894173" cy="6303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449633" y="1770743"/>
            <a:ext cx="5376578" cy="1028063"/>
          </a:xfrm>
          <a:prstGeom prst="rect">
            <a:avLst/>
          </a:prstGeom>
        </p:spPr>
        <p:txBody>
          <a:bodyPr lIns="45720" rIns="45720"/>
          <a:lstStyle>
            <a:lvl1pPr marL="0" indent="0">
              <a:lnSpc>
                <a:spcPct val="100000"/>
              </a:lnSpc>
              <a:buFontTx/>
              <a:buNone/>
              <a:defRPr sz="24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126665485"/>
      </p:ext>
    </p:extLst>
  </p:cSld>
  <p:clrMapOvr>
    <a:masterClrMapping/>
  </p:clrMapOvr>
  <p:transition spd="slow">
    <p:push dir="u"/>
  </p:transition>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REDBOX_Content_Table/Chart">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2105006" y="3613871"/>
            <a:ext cx="9847045" cy="2967142"/>
          </a:xfrm>
          <a:prstGeom prst="rect">
            <a:avLst/>
          </a:prstGeom>
        </p:spPr>
        <p:txBody>
          <a:bodyPr/>
          <a:lstStyle/>
          <a:p>
            <a:endParaRPr lang="en-US" dirty="0"/>
          </a:p>
        </p:txBody>
      </p:sp>
      <p:sp>
        <p:nvSpPr>
          <p:cNvPr id="11" name="Rectangle 10"/>
          <p:cNvSpPr/>
          <p:nvPr userDrawn="1"/>
        </p:nvSpPr>
        <p:spPr>
          <a:xfrm>
            <a:off x="2105006" y="279372"/>
            <a:ext cx="9847815" cy="34117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8160016"/>
      </p:ext>
    </p:extLst>
  </p:cSld>
  <p:clrMapOvr>
    <a:masterClrMapping/>
  </p:clrMapOvr>
  <p:transition spd="slow">
    <p:push dir="u"/>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without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4" name="Rectangle 3"/>
          <p:cNvSpPr/>
          <p:nvPr userDrawn="1"/>
        </p:nvSpPr>
        <p:spPr>
          <a:xfrm>
            <a:off x="5527914" y="6063226"/>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ectangle 5"/>
          <p:cNvSpPr/>
          <p:nvPr userDrawn="1"/>
        </p:nvSpPr>
        <p:spPr>
          <a:xfrm>
            <a:off x="0" y="4621427"/>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7189137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10" name="Title 1"/>
          <p:cNvSpPr>
            <a:spLocks noGrp="1"/>
          </p:cNvSpPr>
          <p:nvPr>
            <p:ph type="title"/>
          </p:nvPr>
        </p:nvSpPr>
        <p:spPr>
          <a:xfrm>
            <a:off x="471713" y="2598562"/>
            <a:ext cx="2735943" cy="787741"/>
          </a:xfrm>
          <a:prstGeom prst="rect">
            <a:avLst/>
          </a:prstGeom>
        </p:spPr>
        <p:txBody>
          <a:bodyPr lIns="45720" tIns="22860" rIns="45720" bIns="22860"/>
          <a:lstStyle>
            <a:lvl1pPr>
              <a:defRPr sz="2800">
                <a:solidFill>
                  <a:schemeClr val="tx2"/>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4" name="Content Placeholder 2"/>
          <p:cNvSpPr>
            <a:spLocks noGrp="1"/>
          </p:cNvSpPr>
          <p:nvPr>
            <p:ph idx="1"/>
          </p:nvPr>
        </p:nvSpPr>
        <p:spPr>
          <a:xfrm>
            <a:off x="471714" y="3466132"/>
            <a:ext cx="2735942" cy="805543"/>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lvl2pPr>
            <a:lvl3pPr marL="545307" indent="-170657">
              <a:lnSpc>
                <a:spcPct val="100000"/>
              </a:lnSpc>
              <a:spcBef>
                <a:spcPts val="0"/>
              </a:spcBef>
              <a:spcAft>
                <a:spcPts val="1200"/>
              </a:spcAft>
              <a:buClr>
                <a:schemeClr val="tx2"/>
              </a:buClr>
              <a:defRPr sz="1600"/>
            </a:lvl3pPr>
            <a:lvl4pPr marL="740569" indent="-195263">
              <a:lnSpc>
                <a:spcPct val="100000"/>
              </a:lnSpc>
              <a:spcBef>
                <a:spcPts val="0"/>
              </a:spcBef>
              <a:spcAft>
                <a:spcPts val="1200"/>
              </a:spcAft>
              <a:buClr>
                <a:schemeClr val="tx2"/>
              </a:buClr>
              <a:buFont typeface="Lucida Grande"/>
              <a:buChar char="-"/>
              <a:defRPr sz="1600"/>
            </a:lvl4pPr>
            <a:lvl5pPr marL="912019" indent="-171450">
              <a:lnSpc>
                <a:spcPct val="100000"/>
              </a:lnSpc>
              <a:spcBef>
                <a:spcPts val="0"/>
              </a:spcBef>
              <a:spcAft>
                <a:spcPts val="1200"/>
              </a:spcAft>
              <a:buClr>
                <a:schemeClr val="tx2"/>
              </a:buClr>
              <a:defRPr sz="1600"/>
            </a:lvl5pPr>
          </a:lstStyle>
          <a:p>
            <a:pPr lvl="0"/>
            <a:r>
              <a:rPr lang="en-US" dirty="0"/>
              <a:t>Click to edit Master text styles</a:t>
            </a:r>
          </a:p>
        </p:txBody>
      </p:sp>
    </p:spTree>
    <p:extLst>
      <p:ext uri="{BB962C8B-B14F-4D97-AF65-F5344CB8AC3E}">
        <p14:creationId xmlns:p14="http://schemas.microsoft.com/office/powerpoint/2010/main" val="1493477088"/>
      </p:ext>
    </p:extLst>
  </p:cSld>
  <p:clrMapOvr>
    <a:masterClrMapping/>
  </p:clrMapOvr>
  <p:transition spd="slow">
    <p:push dir="u"/>
  </p:transition>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Industry Logos">
    <p:spTree>
      <p:nvGrpSpPr>
        <p:cNvPr id="1" name=""/>
        <p:cNvGrpSpPr/>
        <p:nvPr/>
      </p:nvGrpSpPr>
      <p:grpSpPr>
        <a:xfrm>
          <a:off x="0" y="0"/>
          <a:ext cx="0" cy="0"/>
          <a:chOff x="0" y="0"/>
          <a:chExt cx="0" cy="0"/>
        </a:xfrm>
      </p:grpSpPr>
      <p:sp>
        <p:nvSpPr>
          <p:cNvPr id="16" name="Picture Placeholder 3"/>
          <p:cNvSpPr>
            <a:spLocks noGrp="1"/>
          </p:cNvSpPr>
          <p:nvPr>
            <p:ph type="pic" sz="quarter" idx="13"/>
          </p:nvPr>
        </p:nvSpPr>
        <p:spPr>
          <a:xfrm>
            <a:off x="7265981" y="1396170"/>
            <a:ext cx="2350253" cy="1419596"/>
          </a:xfrm>
          <a:prstGeom prst="rect">
            <a:avLst/>
          </a:prstGeom>
        </p:spPr>
        <p:txBody>
          <a:bodyPr/>
          <a:lstStyle>
            <a:lvl1pPr>
              <a:defRPr sz="1400"/>
            </a:lvl1pPr>
          </a:lstStyle>
          <a:p>
            <a:endParaRPr lang="en-US" dirty="0"/>
          </a:p>
        </p:txBody>
      </p:sp>
      <p:sp>
        <p:nvSpPr>
          <p:cNvPr id="4" name="Picture Placeholder 3"/>
          <p:cNvSpPr>
            <a:spLocks noGrp="1"/>
          </p:cNvSpPr>
          <p:nvPr>
            <p:ph type="pic" sz="quarter" idx="10"/>
          </p:nvPr>
        </p:nvSpPr>
        <p:spPr>
          <a:xfrm>
            <a:off x="225443" y="1396170"/>
            <a:ext cx="2348767" cy="1419596"/>
          </a:xfrm>
          <a:prstGeom prst="rect">
            <a:avLst/>
          </a:prstGeom>
        </p:spPr>
        <p:txBody>
          <a:bodyPr/>
          <a:lstStyle>
            <a:lvl1pPr>
              <a:defRPr sz="1400"/>
            </a:lvl1pPr>
          </a:lstStyle>
          <a:p>
            <a:endParaRPr lang="en-US" dirty="0"/>
          </a:p>
        </p:txBody>
      </p:sp>
      <p:sp>
        <p:nvSpPr>
          <p:cNvPr id="12" name="Picture Placeholder 3"/>
          <p:cNvSpPr>
            <a:spLocks noGrp="1"/>
          </p:cNvSpPr>
          <p:nvPr>
            <p:ph type="pic" sz="quarter" idx="11"/>
          </p:nvPr>
        </p:nvSpPr>
        <p:spPr>
          <a:xfrm>
            <a:off x="2576025" y="1396170"/>
            <a:ext cx="2335885" cy="1419596"/>
          </a:xfrm>
          <a:prstGeom prst="rect">
            <a:avLst/>
          </a:prstGeom>
        </p:spPr>
        <p:txBody>
          <a:bodyPr/>
          <a:lstStyle>
            <a:lvl1pPr>
              <a:defRPr sz="1400"/>
            </a:lvl1pPr>
          </a:lstStyle>
          <a:p>
            <a:endParaRPr lang="en-US" dirty="0"/>
          </a:p>
        </p:txBody>
      </p:sp>
      <p:sp>
        <p:nvSpPr>
          <p:cNvPr id="13" name="Picture Placeholder 3"/>
          <p:cNvSpPr>
            <a:spLocks noGrp="1"/>
          </p:cNvSpPr>
          <p:nvPr>
            <p:ph type="pic" sz="quarter" idx="12"/>
          </p:nvPr>
        </p:nvSpPr>
        <p:spPr>
          <a:xfrm>
            <a:off x="4906197" y="1396170"/>
            <a:ext cx="2359783" cy="1419596"/>
          </a:xfrm>
          <a:prstGeom prst="rect">
            <a:avLst/>
          </a:prstGeom>
        </p:spPr>
        <p:txBody>
          <a:bodyPr/>
          <a:lstStyle>
            <a:lvl1pPr>
              <a:defRPr sz="1400"/>
            </a:lvl1pPr>
          </a:lstStyle>
          <a:p>
            <a:endParaRPr lang="en-US" dirty="0"/>
          </a:p>
        </p:txBody>
      </p:sp>
      <p:sp>
        <p:nvSpPr>
          <p:cNvPr id="18" name="Picture Placeholder 3"/>
          <p:cNvSpPr>
            <a:spLocks noGrp="1"/>
          </p:cNvSpPr>
          <p:nvPr>
            <p:ph type="pic" sz="quarter" idx="15"/>
          </p:nvPr>
        </p:nvSpPr>
        <p:spPr>
          <a:xfrm>
            <a:off x="9616233" y="1396170"/>
            <a:ext cx="2349383" cy="1419596"/>
          </a:xfrm>
          <a:prstGeom prst="rect">
            <a:avLst/>
          </a:prstGeom>
        </p:spPr>
        <p:txBody>
          <a:bodyPr/>
          <a:lstStyle>
            <a:lvl1pPr>
              <a:defRPr sz="1400"/>
            </a:lvl1pPr>
          </a:lstStyle>
          <a:p>
            <a:endParaRPr lang="en-US" dirty="0"/>
          </a:p>
        </p:txBody>
      </p:sp>
      <p:cxnSp>
        <p:nvCxnSpPr>
          <p:cNvPr id="3" name="Straight Connector 2"/>
          <p:cNvCxnSpPr/>
          <p:nvPr userDrawn="1"/>
        </p:nvCxnSpPr>
        <p:spPr>
          <a:xfrm>
            <a:off x="2574817"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906198"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7266702"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9614263"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222750" y="282294"/>
            <a:ext cx="11740896" cy="1139363"/>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065623" y="528450"/>
            <a:ext cx="9380823" cy="385721"/>
          </a:xfrm>
          <a:prstGeom prst="rect">
            <a:avLst/>
          </a:prstGeom>
        </p:spPr>
        <p:txBody>
          <a:bodyPr lIns="45720" tIns="22860" rIns="45720" bIns="22860"/>
          <a:lstStyle>
            <a:lvl1pPr algn="ctr">
              <a:defRPr sz="2800" b="1" cap="all" spc="60" baseline="0">
                <a:solidFill>
                  <a:schemeClr val="bg1"/>
                </a:solidFill>
              </a:defRPr>
            </a:lvl1pPr>
          </a:lstStyle>
          <a:p>
            <a:r>
              <a:rPr lang="en-US" dirty="0"/>
              <a:t>Click to edit Master title style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2534" y="469560"/>
            <a:ext cx="1253264" cy="498873"/>
          </a:xfrm>
          <a:prstGeom prst="rect">
            <a:avLst/>
          </a:prstGeom>
        </p:spPr>
      </p:pic>
      <p:cxnSp>
        <p:nvCxnSpPr>
          <p:cNvPr id="23" name="Straight Connector 22"/>
          <p:cNvCxnSpPr/>
          <p:nvPr userDrawn="1"/>
        </p:nvCxnSpPr>
        <p:spPr>
          <a:xfrm>
            <a:off x="2575373"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905476"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265980"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9613541"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3253323149"/>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24633"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2. Slide Title"/>
          <p:cNvSpPr>
            <a:spLocks noGrp="1"/>
          </p:cNvSpPr>
          <p:nvPr>
            <p:ph type="title"/>
          </p:nvPr>
        </p:nvSpPr>
        <p:spPr bwMode="gray"/>
        <p:txBody>
          <a:bodyPr/>
          <a:lstStyle/>
          <a:p>
            <a:r>
              <a:rPr lang="en-US"/>
              <a:t>Click to edit Master title style</a:t>
            </a:r>
            <a:endParaRPr lang="x-none" dirty="0"/>
          </a:p>
        </p:txBody>
      </p:sp>
      <p:sp>
        <p:nvSpPr>
          <p:cNvPr id="5" name="doc id" hidden="1"/>
          <p:cNvSpPr>
            <a:spLocks noChangeArrowheads="1"/>
          </p:cNvSpPr>
          <p:nvPr userDrawn="1"/>
        </p:nvSpPr>
        <p:spPr bwMode="gray">
          <a:xfrm flipH="1">
            <a:off x="10658005" y="51837"/>
            <a:ext cx="1231563" cy="9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42752"/>
            <a:endParaRPr lang="x-none" sz="624" baseline="0" noProof="0" dirty="0">
              <a:solidFill>
                <a:schemeClr val="accent6"/>
              </a:solidFill>
              <a:latin typeface="+mn-lt"/>
              <a:ea typeface="+mn-ea"/>
            </a:endParaRPr>
          </a:p>
        </p:txBody>
      </p:sp>
    </p:spTree>
    <p:extLst>
      <p:ext uri="{BB962C8B-B14F-4D97-AF65-F5344CB8AC3E}">
        <p14:creationId xmlns:p14="http://schemas.microsoft.com/office/powerpoint/2010/main" val="2665059971"/>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7">
          <p15:clr>
            <a:srgbClr val="F26B43"/>
          </p15:clr>
        </p15:guide>
        <p15:guide id="4" orient="horz" pos="3912">
          <p15:clr>
            <a:srgbClr val="F26B43"/>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550" y="1742559"/>
            <a:ext cx="11275066" cy="4543969"/>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5" name="Title 1"/>
          <p:cNvSpPr>
            <a:spLocks noGrp="1"/>
          </p:cNvSpPr>
          <p:nvPr>
            <p:ph type="title"/>
          </p:nvPr>
        </p:nvSpPr>
        <p:spPr>
          <a:xfrm>
            <a:off x="556551" y="947234"/>
            <a:ext cx="11275065" cy="787741"/>
          </a:xfrm>
          <a:prstGeom prst="rect">
            <a:avLst/>
          </a:prstGeom>
        </p:spPr>
        <p:txBody>
          <a:bodyPr lIns="45720" tIns="22860" rIns="45720" bIns="22860"/>
          <a:lstStyle>
            <a:lvl1pPr>
              <a:defRPr sz="2800">
                <a:solidFill>
                  <a:srgbClr val="C00000"/>
                </a:solidFill>
              </a:defRPr>
            </a:lvl1pPr>
          </a:lstStyle>
          <a:p>
            <a:r>
              <a:rPr lang="en-US" dirty="0"/>
              <a:t>Click </a:t>
            </a:r>
            <a:r>
              <a:rPr lang="en-US"/>
              <a:t>to edit Master </a:t>
            </a:r>
            <a:r>
              <a:rPr lang="en-US" dirty="0"/>
              <a:t>title style</a:t>
            </a:r>
          </a:p>
        </p:txBody>
      </p:sp>
      <p:sp>
        <p:nvSpPr>
          <p:cNvPr id="4" name="Text Placeholder 3"/>
          <p:cNvSpPr>
            <a:spLocks noGrp="1"/>
          </p:cNvSpPr>
          <p:nvPr>
            <p:ph type="body" sz="quarter" idx="10"/>
          </p:nvPr>
        </p:nvSpPr>
        <p:spPr>
          <a:xfrm>
            <a:off x="7518400" y="6653213"/>
            <a:ext cx="4121150" cy="163512"/>
          </a:xfrm>
        </p:spPr>
        <p:txBody>
          <a:bodyPr>
            <a:noAutofit/>
          </a:bodyPr>
          <a:lstStyle>
            <a:lvl1pPr marL="0" indent="0" algn="r">
              <a:buNone/>
              <a:defRPr sz="1050">
                <a:solidFill>
                  <a:schemeClr val="tx1">
                    <a:lumMod val="50000"/>
                    <a:lumOff val="50000"/>
                  </a:schemeClr>
                </a:solidFill>
              </a:defRPr>
            </a:lvl1pPr>
            <a:lvl2pPr marL="457108" indent="0" algn="r">
              <a:buNone/>
              <a:defRPr sz="1000">
                <a:solidFill>
                  <a:schemeClr val="tx1">
                    <a:lumMod val="50000"/>
                    <a:lumOff val="50000"/>
                  </a:schemeClr>
                </a:solidFill>
              </a:defRPr>
            </a:lvl2pPr>
            <a:lvl3pPr marL="914217" indent="0" algn="r">
              <a:buNone/>
              <a:defRPr sz="900">
                <a:solidFill>
                  <a:schemeClr val="tx1">
                    <a:lumMod val="50000"/>
                    <a:lumOff val="50000"/>
                  </a:schemeClr>
                </a:solidFill>
              </a:defRPr>
            </a:lvl3pPr>
            <a:lvl4pPr marL="1371325" indent="0" algn="r">
              <a:buNone/>
              <a:defRPr sz="800">
                <a:solidFill>
                  <a:schemeClr val="tx1">
                    <a:lumMod val="50000"/>
                    <a:lumOff val="50000"/>
                  </a:schemeClr>
                </a:solidFill>
              </a:defRPr>
            </a:lvl4pPr>
            <a:lvl5pPr marL="1828434" indent="0" algn="r">
              <a:buNone/>
              <a:defRPr sz="800">
                <a:solidFill>
                  <a:schemeClr val="tx1">
                    <a:lumMod val="50000"/>
                    <a:lumOff val="50000"/>
                  </a:schemeClr>
                </a:solidFill>
              </a:defRPr>
            </a:lvl5pPr>
          </a:lstStyle>
          <a:p>
            <a:pPr lvl="0"/>
            <a:r>
              <a:rPr lang="en-US" dirty="0"/>
              <a:t>Edit Master text styles</a:t>
            </a:r>
          </a:p>
        </p:txBody>
      </p:sp>
    </p:spTree>
    <p:extLst>
      <p:ext uri="{BB962C8B-B14F-4D97-AF65-F5344CB8AC3E}">
        <p14:creationId xmlns:p14="http://schemas.microsoft.com/office/powerpoint/2010/main" val="2552820606"/>
      </p:ext>
    </p:extLst>
  </p:cSld>
  <p:clrMapOvr>
    <a:masterClrMapping/>
  </p:clrMapOvr>
  <p:transition spd="slow">
    <p:push dir="u"/>
  </p:transition>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5" y="478665"/>
            <a:ext cx="9396094" cy="736987"/>
          </a:xfrm>
          <a:prstGeom prst="rect">
            <a:avLst/>
          </a:prstGeom>
        </p:spPr>
        <p:txBody>
          <a:bodyPr lIns="45720" tIns="22860" rIns="45720" bIns="22860"/>
          <a:lstStyle>
            <a:lvl1pPr>
              <a:defRPr sz="2800"/>
            </a:lvl1pPr>
          </a:lstStyle>
          <a:p>
            <a:r>
              <a:rPr lang="en-US" dirty="0"/>
              <a:t>Click to edit Master title style</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3119654779"/>
      </p:ext>
    </p:extLst>
  </p:cSld>
  <p:clrMapOvr>
    <a:masterClrMapping/>
  </p:clrMapOvr>
  <p:transition spd="slow">
    <p:push dir="u"/>
  </p:transition>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Social Graph Section 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8365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4" name="Text Placeholder 3"/>
          <p:cNvSpPr>
            <a:spLocks noGrp="1"/>
          </p:cNvSpPr>
          <p:nvPr>
            <p:ph type="body" sz="quarter" idx="10"/>
          </p:nvPr>
        </p:nvSpPr>
        <p:spPr>
          <a:xfrm>
            <a:off x="7518400" y="6653213"/>
            <a:ext cx="4121150" cy="163512"/>
          </a:xfrm>
        </p:spPr>
        <p:txBody>
          <a:bodyPr>
            <a:noAutofit/>
          </a:bodyPr>
          <a:lstStyle>
            <a:lvl1pPr marL="0" indent="0" algn="r">
              <a:buNone/>
              <a:defRPr sz="1050">
                <a:solidFill>
                  <a:schemeClr val="tx1">
                    <a:lumMod val="50000"/>
                    <a:lumOff val="50000"/>
                  </a:schemeClr>
                </a:solidFill>
              </a:defRPr>
            </a:lvl1pPr>
            <a:lvl2pPr marL="457108" indent="0" algn="r">
              <a:buNone/>
              <a:defRPr sz="1000">
                <a:solidFill>
                  <a:schemeClr val="tx1">
                    <a:lumMod val="50000"/>
                    <a:lumOff val="50000"/>
                  </a:schemeClr>
                </a:solidFill>
              </a:defRPr>
            </a:lvl2pPr>
            <a:lvl3pPr marL="914217" indent="0" algn="r">
              <a:buNone/>
              <a:defRPr sz="900">
                <a:solidFill>
                  <a:schemeClr val="tx1">
                    <a:lumMod val="50000"/>
                    <a:lumOff val="50000"/>
                  </a:schemeClr>
                </a:solidFill>
              </a:defRPr>
            </a:lvl3pPr>
            <a:lvl4pPr marL="1371325" indent="0" algn="r">
              <a:buNone/>
              <a:defRPr sz="800">
                <a:solidFill>
                  <a:schemeClr val="tx1">
                    <a:lumMod val="50000"/>
                    <a:lumOff val="50000"/>
                  </a:schemeClr>
                </a:solidFill>
              </a:defRPr>
            </a:lvl4pPr>
            <a:lvl5pPr marL="1828434" indent="0" algn="r">
              <a:buNone/>
              <a:defRPr sz="800">
                <a:solidFill>
                  <a:schemeClr val="tx1">
                    <a:lumMod val="50000"/>
                    <a:lumOff val="50000"/>
                  </a:schemeClr>
                </a:solidFill>
              </a:defRPr>
            </a:lvl5pPr>
          </a:lstStyle>
          <a:p>
            <a:pPr lvl="0"/>
            <a:r>
              <a:rPr lang="en-US" dirty="0"/>
              <a:t>Edit Master text styles</a:t>
            </a:r>
          </a:p>
        </p:txBody>
      </p:sp>
    </p:spTree>
    <p:extLst>
      <p:ext uri="{BB962C8B-B14F-4D97-AF65-F5344CB8AC3E}">
        <p14:creationId xmlns:p14="http://schemas.microsoft.com/office/powerpoint/2010/main" val="3270110854"/>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5657"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doc id" hidden="1"/>
          <p:cNvSpPr>
            <a:spLocks noChangeArrowheads="1"/>
          </p:cNvSpPr>
          <p:nvPr/>
        </p:nvSpPr>
        <p:spPr bwMode="gray">
          <a:xfrm flipH="1">
            <a:off x="10658004" y="51836"/>
            <a:ext cx="1231563"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7722"/>
            <a:endParaRPr lang="x-none" sz="612" baseline="0" noProof="0">
              <a:solidFill>
                <a:schemeClr val="accent6"/>
              </a:solidFill>
              <a:latin typeface="+mn-lt"/>
              <a:ea typeface="+mn-ea"/>
            </a:endParaRPr>
          </a:p>
        </p:txBody>
      </p:sp>
      <p:sp>
        <p:nvSpPr>
          <p:cNvPr id="6" name="Title Placeholder 2">
            <a:extLst>
              <a:ext uri="{FF2B5EF4-FFF2-40B4-BE49-F238E27FC236}">
                <a16:creationId xmlns:a16="http://schemas.microsoft.com/office/drawing/2014/main" id="{DA1858F0-3CBB-4476-B4FA-C6D70727B920}"/>
              </a:ext>
            </a:extLst>
          </p:cNvPr>
          <p:cNvSpPr>
            <a:spLocks noGrp="1" noChangeArrowheads="1"/>
          </p:cNvSpPr>
          <p:nvPr>
            <p:ph type="title"/>
          </p:nvPr>
        </p:nvSpPr>
        <p:spPr bwMode="auto">
          <a:xfrm>
            <a:off x="159179" y="223265"/>
            <a:ext cx="118332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noProof="0"/>
              <a:t>Click to edit Master title style</a:t>
            </a:r>
            <a:endParaRPr lang="x-none" noProof="0"/>
          </a:p>
        </p:txBody>
      </p:sp>
    </p:spTree>
    <p:extLst>
      <p:ext uri="{BB962C8B-B14F-4D97-AF65-F5344CB8AC3E}">
        <p14:creationId xmlns:p14="http://schemas.microsoft.com/office/powerpoint/2010/main" val="1947699338"/>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rrange avata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grpSp>
        <p:nvGrpSpPr>
          <p:cNvPr id="7" name="Group 6"/>
          <p:cNvGrpSpPr/>
          <p:nvPr userDrawn="1"/>
        </p:nvGrpSpPr>
        <p:grpSpPr>
          <a:xfrm>
            <a:off x="3220510" y="1478493"/>
            <a:ext cx="5938308" cy="3905249"/>
            <a:chOff x="2415382" y="1108869"/>
            <a:chExt cx="4453731" cy="2928937"/>
          </a:xfrm>
        </p:grpSpPr>
        <p:sp>
          <p:nvSpPr>
            <p:cNvPr id="8" name="Freeform 38"/>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 name="Freeform 39"/>
            <p:cNvSpPr>
              <a:spLocks/>
            </p:cNvSpPr>
            <p:nvPr/>
          </p:nvSpPr>
          <p:spPr bwMode="auto">
            <a:xfrm>
              <a:off x="4546600" y="199469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Freeform 40"/>
            <p:cNvSpPr>
              <a:spLocks/>
            </p:cNvSpPr>
            <p:nvPr/>
          </p:nvSpPr>
          <p:spPr bwMode="auto">
            <a:xfrm>
              <a:off x="5035550" y="15882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 name="Freeform 41"/>
            <p:cNvSpPr>
              <a:spLocks/>
            </p:cNvSpPr>
            <p:nvPr/>
          </p:nvSpPr>
          <p:spPr bwMode="auto">
            <a:xfrm>
              <a:off x="48593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Freeform 42"/>
            <p:cNvSpPr>
              <a:spLocks/>
            </p:cNvSpPr>
            <p:nvPr/>
          </p:nvSpPr>
          <p:spPr bwMode="auto">
            <a:xfrm>
              <a:off x="5365750"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Freeform 43"/>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44"/>
            <p:cNvSpPr>
              <a:spLocks/>
            </p:cNvSpPr>
            <p:nvPr/>
          </p:nvSpPr>
          <p:spPr bwMode="auto">
            <a:xfrm>
              <a:off x="5024438" y="195818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45"/>
            <p:cNvSpPr>
              <a:spLocks/>
            </p:cNvSpPr>
            <p:nvPr/>
          </p:nvSpPr>
          <p:spPr bwMode="auto">
            <a:xfrm>
              <a:off x="5035550" y="190261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 name="Freeform 46"/>
            <p:cNvSpPr>
              <a:spLocks/>
            </p:cNvSpPr>
            <p:nvPr/>
          </p:nvSpPr>
          <p:spPr bwMode="auto">
            <a:xfrm>
              <a:off x="4757738" y="1205707"/>
              <a:ext cx="823913"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9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 name="Freeform 47"/>
            <p:cNvSpPr>
              <a:spLocks/>
            </p:cNvSpPr>
            <p:nvPr/>
          </p:nvSpPr>
          <p:spPr bwMode="auto">
            <a:xfrm>
              <a:off x="4810125" y="1158082"/>
              <a:ext cx="673100" cy="517525"/>
            </a:xfrm>
            <a:custGeom>
              <a:avLst/>
              <a:gdLst>
                <a:gd name="T0" fmla="*/ 407 w 420"/>
                <a:gd name="T1" fmla="*/ 269 h 322"/>
                <a:gd name="T2" fmla="*/ 361 w 420"/>
                <a:gd name="T3" fmla="*/ 57 h 322"/>
                <a:gd name="T4" fmla="*/ 103 w 420"/>
                <a:gd name="T5" fmla="*/ 52 h 322"/>
                <a:gd name="T6" fmla="*/ 48 w 420"/>
                <a:gd name="T7" fmla="*/ 270 h 322"/>
                <a:gd name="T8" fmla="*/ 60 w 420"/>
                <a:gd name="T9" fmla="*/ 322 h 322"/>
                <a:gd name="T10" fmla="*/ 81 w 420"/>
                <a:gd name="T11" fmla="*/ 321 h 322"/>
                <a:gd name="T12" fmla="*/ 65 w 420"/>
                <a:gd name="T13" fmla="*/ 283 h 322"/>
                <a:gd name="T14" fmla="*/ 61 w 420"/>
                <a:gd name="T15" fmla="*/ 251 h 322"/>
                <a:gd name="T16" fmla="*/ 133 w 420"/>
                <a:gd name="T17" fmla="*/ 103 h 322"/>
                <a:gd name="T18" fmla="*/ 222 w 420"/>
                <a:gd name="T19" fmla="*/ 139 h 322"/>
                <a:gd name="T20" fmla="*/ 308 w 420"/>
                <a:gd name="T21" fmla="*/ 101 h 322"/>
                <a:gd name="T22" fmla="*/ 393 w 420"/>
                <a:gd name="T23" fmla="*/ 249 h 322"/>
                <a:gd name="T24" fmla="*/ 375 w 420"/>
                <a:gd name="T25" fmla="*/ 316 h 322"/>
                <a:gd name="T26" fmla="*/ 397 w 420"/>
                <a:gd name="T27" fmla="*/ 314 h 322"/>
                <a:gd name="T28" fmla="*/ 407 w 420"/>
                <a:gd name="T29" fmla="*/ 26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0" h="322">
                  <a:moveTo>
                    <a:pt x="407" y="269"/>
                  </a:moveTo>
                  <a:cubicBezTo>
                    <a:pt x="420" y="204"/>
                    <a:pt x="411" y="52"/>
                    <a:pt x="361" y="57"/>
                  </a:cubicBezTo>
                  <a:cubicBezTo>
                    <a:pt x="313" y="9"/>
                    <a:pt x="149" y="0"/>
                    <a:pt x="103" y="52"/>
                  </a:cubicBezTo>
                  <a:cubicBezTo>
                    <a:pt x="0" y="72"/>
                    <a:pt x="48" y="270"/>
                    <a:pt x="48" y="270"/>
                  </a:cubicBezTo>
                  <a:cubicBezTo>
                    <a:pt x="51" y="290"/>
                    <a:pt x="56" y="307"/>
                    <a:pt x="60" y="322"/>
                  </a:cubicBezTo>
                  <a:cubicBezTo>
                    <a:pt x="67" y="322"/>
                    <a:pt x="74" y="321"/>
                    <a:pt x="81" y="321"/>
                  </a:cubicBezTo>
                  <a:cubicBezTo>
                    <a:pt x="74" y="307"/>
                    <a:pt x="67" y="293"/>
                    <a:pt x="65" y="283"/>
                  </a:cubicBezTo>
                  <a:cubicBezTo>
                    <a:pt x="64" y="277"/>
                    <a:pt x="61" y="256"/>
                    <a:pt x="61" y="251"/>
                  </a:cubicBezTo>
                  <a:cubicBezTo>
                    <a:pt x="62" y="215"/>
                    <a:pt x="88" y="111"/>
                    <a:pt x="133" y="103"/>
                  </a:cubicBezTo>
                  <a:cubicBezTo>
                    <a:pt x="150" y="100"/>
                    <a:pt x="193" y="139"/>
                    <a:pt x="222" y="139"/>
                  </a:cubicBezTo>
                  <a:cubicBezTo>
                    <a:pt x="251" y="138"/>
                    <a:pt x="289" y="99"/>
                    <a:pt x="308" y="101"/>
                  </a:cubicBezTo>
                  <a:cubicBezTo>
                    <a:pt x="355" y="108"/>
                    <a:pt x="394" y="203"/>
                    <a:pt x="393" y="249"/>
                  </a:cubicBezTo>
                  <a:cubicBezTo>
                    <a:pt x="393" y="255"/>
                    <a:pt x="386" y="291"/>
                    <a:pt x="375" y="316"/>
                  </a:cubicBezTo>
                  <a:cubicBezTo>
                    <a:pt x="382" y="315"/>
                    <a:pt x="390" y="315"/>
                    <a:pt x="397" y="314"/>
                  </a:cubicBezTo>
                  <a:cubicBezTo>
                    <a:pt x="401" y="301"/>
                    <a:pt x="404" y="286"/>
                    <a:pt x="407" y="269"/>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 name="Freeform 48"/>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 name="Freeform 49"/>
            <p:cNvSpPr>
              <a:spLocks/>
            </p:cNvSpPr>
            <p:nvPr/>
          </p:nvSpPr>
          <p:spPr bwMode="auto">
            <a:xfrm>
              <a:off x="5170488" y="1958182"/>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0" name="Freeform 50"/>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30303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1" name="Freeform 51"/>
            <p:cNvSpPr>
              <a:spLocks/>
            </p:cNvSpPr>
            <p:nvPr/>
          </p:nvSpPr>
          <p:spPr bwMode="auto">
            <a:xfrm>
              <a:off x="5170488" y="212486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2" name="Freeform 52"/>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E9BE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3" name="Freeform 53"/>
            <p:cNvSpPr>
              <a:spLocks/>
            </p:cNvSpPr>
            <p:nvPr/>
          </p:nvSpPr>
          <p:spPr bwMode="auto">
            <a:xfrm>
              <a:off x="5035550" y="19534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4" name="Rectangle 54"/>
            <p:cNvSpPr>
              <a:spLocks noChangeArrowheads="1"/>
            </p:cNvSpPr>
            <p:nvPr/>
          </p:nvSpPr>
          <p:spPr bwMode="auto">
            <a:xfrm>
              <a:off x="5145088" y="2237582"/>
              <a:ext cx="49213" cy="1588"/>
            </a:xfrm>
            <a:prstGeom prst="rect">
              <a:avLst/>
            </a:prstGeom>
            <a:solidFill>
              <a:srgbClr val="2E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5" name="Rectangle 55"/>
            <p:cNvSpPr>
              <a:spLocks noChangeArrowheads="1"/>
            </p:cNvSpPr>
            <p:nvPr/>
          </p:nvSpPr>
          <p:spPr bwMode="auto">
            <a:xfrm>
              <a:off x="5145088" y="22375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6" name="Freeform 56"/>
            <p:cNvSpPr>
              <a:spLocks/>
            </p:cNvSpPr>
            <p:nvPr/>
          </p:nvSpPr>
          <p:spPr bwMode="auto">
            <a:xfrm>
              <a:off x="5011738" y="1745457"/>
              <a:ext cx="315913" cy="46038"/>
            </a:xfrm>
            <a:custGeom>
              <a:avLst/>
              <a:gdLst>
                <a:gd name="T0" fmla="*/ 105 w 197"/>
                <a:gd name="T1" fmla="*/ 0 h 29"/>
                <a:gd name="T2" fmla="*/ 99 w 197"/>
                <a:gd name="T3" fmla="*/ 5 h 29"/>
                <a:gd name="T4" fmla="*/ 92 w 197"/>
                <a:gd name="T5" fmla="*/ 0 h 29"/>
                <a:gd name="T6" fmla="*/ 0 w 197"/>
                <a:gd name="T7" fmla="*/ 29 h 29"/>
                <a:gd name="T8" fmla="*/ 90 w 197"/>
                <a:gd name="T9" fmla="*/ 26 h 29"/>
                <a:gd name="T10" fmla="*/ 99 w 197"/>
                <a:gd name="T11" fmla="*/ 15 h 29"/>
                <a:gd name="T12" fmla="*/ 107 w 197"/>
                <a:gd name="T13" fmla="*/ 26 h 29"/>
                <a:gd name="T14" fmla="*/ 197 w 197"/>
                <a:gd name="T15" fmla="*/ 29 h 29"/>
                <a:gd name="T16" fmla="*/ 105 w 197"/>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05" y="0"/>
                  </a:moveTo>
                  <a:cubicBezTo>
                    <a:pt x="101" y="0"/>
                    <a:pt x="99" y="5"/>
                    <a:pt x="99" y="5"/>
                  </a:cubicBezTo>
                  <a:cubicBezTo>
                    <a:pt x="99" y="5"/>
                    <a:pt x="96" y="0"/>
                    <a:pt x="92" y="0"/>
                  </a:cubicBezTo>
                  <a:cubicBezTo>
                    <a:pt x="78" y="0"/>
                    <a:pt x="17" y="6"/>
                    <a:pt x="0" y="29"/>
                  </a:cubicBezTo>
                  <a:cubicBezTo>
                    <a:pt x="0" y="29"/>
                    <a:pt x="85" y="27"/>
                    <a:pt x="90" y="26"/>
                  </a:cubicBezTo>
                  <a:cubicBezTo>
                    <a:pt x="94" y="24"/>
                    <a:pt x="99" y="15"/>
                    <a:pt x="99" y="15"/>
                  </a:cubicBezTo>
                  <a:cubicBezTo>
                    <a:pt x="99" y="15"/>
                    <a:pt x="103" y="24"/>
                    <a:pt x="107" y="26"/>
                  </a:cubicBezTo>
                  <a:cubicBezTo>
                    <a:pt x="112" y="27"/>
                    <a:pt x="197" y="29"/>
                    <a:pt x="197" y="29"/>
                  </a:cubicBezTo>
                  <a:cubicBezTo>
                    <a:pt x="180" y="6"/>
                    <a:pt x="120" y="0"/>
                    <a:pt x="105" y="0"/>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7" name="Freeform 57"/>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8" name="Freeform 58"/>
            <p:cNvSpPr>
              <a:spLocks/>
            </p:cNvSpPr>
            <p:nvPr/>
          </p:nvSpPr>
          <p:spPr bwMode="auto">
            <a:xfrm>
              <a:off x="3454400" y="19946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9" name="Freeform 59"/>
            <p:cNvSpPr>
              <a:spLocks/>
            </p:cNvSpPr>
            <p:nvPr/>
          </p:nvSpPr>
          <p:spPr bwMode="auto">
            <a:xfrm>
              <a:off x="3944938" y="158829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0" name="Freeform 60"/>
            <p:cNvSpPr>
              <a:spLocks/>
            </p:cNvSpPr>
            <p:nvPr/>
          </p:nvSpPr>
          <p:spPr bwMode="auto">
            <a:xfrm>
              <a:off x="3767138" y="155336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1" name="Freeform 61"/>
            <p:cNvSpPr>
              <a:spLocks/>
            </p:cNvSpPr>
            <p:nvPr/>
          </p:nvSpPr>
          <p:spPr bwMode="auto">
            <a:xfrm>
              <a:off x="4275138" y="155336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2" name="Freeform 62"/>
            <p:cNvSpPr>
              <a:spLocks/>
            </p:cNvSpPr>
            <p:nvPr/>
          </p:nvSpPr>
          <p:spPr bwMode="auto">
            <a:xfrm>
              <a:off x="3944938" y="1902619"/>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78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3" name="Freeform 63"/>
            <p:cNvSpPr>
              <a:spLocks/>
            </p:cNvSpPr>
            <p:nvPr/>
          </p:nvSpPr>
          <p:spPr bwMode="auto">
            <a:xfrm>
              <a:off x="3667125" y="120570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4" name="Freeform 64"/>
            <p:cNvSpPr>
              <a:spLocks noEditPoints="1"/>
            </p:cNvSpPr>
            <p:nvPr/>
          </p:nvSpPr>
          <p:spPr bwMode="auto">
            <a:xfrm>
              <a:off x="3762375" y="1108869"/>
              <a:ext cx="649288" cy="582613"/>
            </a:xfrm>
            <a:custGeom>
              <a:avLst/>
              <a:gdLst>
                <a:gd name="T0" fmla="*/ 312 w 404"/>
                <a:gd name="T1" fmla="*/ 68 h 363"/>
                <a:gd name="T2" fmla="*/ 51 w 404"/>
                <a:gd name="T3" fmla="*/ 97 h 363"/>
                <a:gd name="T4" fmla="*/ 30 w 404"/>
                <a:gd name="T5" fmla="*/ 357 h 363"/>
                <a:gd name="T6" fmla="*/ 30 w 404"/>
                <a:gd name="T7" fmla="*/ 357 h 363"/>
                <a:gd name="T8" fmla="*/ 31 w 404"/>
                <a:gd name="T9" fmla="*/ 360 h 363"/>
                <a:gd name="T10" fmla="*/ 33 w 404"/>
                <a:gd name="T11" fmla="*/ 363 h 363"/>
                <a:gd name="T12" fmla="*/ 37 w 404"/>
                <a:gd name="T13" fmla="*/ 362 h 363"/>
                <a:gd name="T14" fmla="*/ 38 w 404"/>
                <a:gd name="T15" fmla="*/ 361 h 363"/>
                <a:gd name="T16" fmla="*/ 38 w 404"/>
                <a:gd name="T17" fmla="*/ 339 h 363"/>
                <a:gd name="T18" fmla="*/ 33 w 404"/>
                <a:gd name="T19" fmla="*/ 307 h 363"/>
                <a:gd name="T20" fmla="*/ 77 w 404"/>
                <a:gd name="T21" fmla="*/ 183 h 363"/>
                <a:gd name="T22" fmla="*/ 86 w 404"/>
                <a:gd name="T23" fmla="*/ 171 h 363"/>
                <a:gd name="T24" fmla="*/ 97 w 404"/>
                <a:gd name="T25" fmla="*/ 158 h 363"/>
                <a:gd name="T26" fmla="*/ 103 w 404"/>
                <a:gd name="T27" fmla="*/ 154 h 363"/>
                <a:gd name="T28" fmla="*/ 242 w 404"/>
                <a:gd name="T29" fmla="*/ 175 h 363"/>
                <a:gd name="T30" fmla="*/ 280 w 404"/>
                <a:gd name="T31" fmla="*/ 151 h 363"/>
                <a:gd name="T32" fmla="*/ 311 w 404"/>
                <a:gd name="T33" fmla="*/ 176 h 363"/>
                <a:gd name="T34" fmla="*/ 360 w 404"/>
                <a:gd name="T35" fmla="*/ 315 h 363"/>
                <a:gd name="T36" fmla="*/ 356 w 404"/>
                <a:gd name="T37" fmla="*/ 339 h 363"/>
                <a:gd name="T38" fmla="*/ 356 w 404"/>
                <a:gd name="T39" fmla="*/ 361 h 363"/>
                <a:gd name="T40" fmla="*/ 357 w 404"/>
                <a:gd name="T41" fmla="*/ 362 h 363"/>
                <a:gd name="T42" fmla="*/ 361 w 404"/>
                <a:gd name="T43" fmla="*/ 363 h 363"/>
                <a:gd name="T44" fmla="*/ 363 w 404"/>
                <a:gd name="T45" fmla="*/ 360 h 363"/>
                <a:gd name="T46" fmla="*/ 364 w 404"/>
                <a:gd name="T47" fmla="*/ 351 h 363"/>
                <a:gd name="T48" fmla="*/ 366 w 404"/>
                <a:gd name="T49" fmla="*/ 338 h 363"/>
                <a:gd name="T50" fmla="*/ 312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2" y="68"/>
                  </a:moveTo>
                  <a:cubicBezTo>
                    <a:pt x="225" y="0"/>
                    <a:pt x="91" y="40"/>
                    <a:pt x="51" y="97"/>
                  </a:cubicBezTo>
                  <a:cubicBezTo>
                    <a:pt x="0" y="168"/>
                    <a:pt x="18" y="276"/>
                    <a:pt x="30" y="357"/>
                  </a:cubicBezTo>
                  <a:cubicBezTo>
                    <a:pt x="30" y="357"/>
                    <a:pt x="30" y="357"/>
                    <a:pt x="30" y="357"/>
                  </a:cubicBezTo>
                  <a:cubicBezTo>
                    <a:pt x="30" y="358"/>
                    <a:pt x="30" y="359"/>
                    <a:pt x="31" y="360"/>
                  </a:cubicBezTo>
                  <a:cubicBezTo>
                    <a:pt x="31" y="360"/>
                    <a:pt x="32" y="362"/>
                    <a:pt x="33" y="363"/>
                  </a:cubicBezTo>
                  <a:cubicBezTo>
                    <a:pt x="33" y="363"/>
                    <a:pt x="36" y="363"/>
                    <a:pt x="37" y="362"/>
                  </a:cubicBezTo>
                  <a:cubicBezTo>
                    <a:pt x="38" y="362"/>
                    <a:pt x="38" y="361"/>
                    <a:pt x="38" y="361"/>
                  </a:cubicBezTo>
                  <a:cubicBezTo>
                    <a:pt x="38" y="354"/>
                    <a:pt x="38" y="340"/>
                    <a:pt x="38" y="339"/>
                  </a:cubicBezTo>
                  <a:cubicBezTo>
                    <a:pt x="37" y="328"/>
                    <a:pt x="34" y="318"/>
                    <a:pt x="33" y="307"/>
                  </a:cubicBezTo>
                  <a:cubicBezTo>
                    <a:pt x="41" y="255"/>
                    <a:pt x="65" y="245"/>
                    <a:pt x="77" y="183"/>
                  </a:cubicBezTo>
                  <a:cubicBezTo>
                    <a:pt x="80" y="179"/>
                    <a:pt x="83" y="175"/>
                    <a:pt x="86" y="171"/>
                  </a:cubicBezTo>
                  <a:cubicBezTo>
                    <a:pt x="89" y="167"/>
                    <a:pt x="93" y="162"/>
                    <a:pt x="97" y="158"/>
                  </a:cubicBezTo>
                  <a:cubicBezTo>
                    <a:pt x="99" y="157"/>
                    <a:pt x="101" y="156"/>
                    <a:pt x="103" y="154"/>
                  </a:cubicBezTo>
                  <a:cubicBezTo>
                    <a:pt x="150" y="137"/>
                    <a:pt x="198" y="158"/>
                    <a:pt x="242" y="175"/>
                  </a:cubicBezTo>
                  <a:cubicBezTo>
                    <a:pt x="259" y="182"/>
                    <a:pt x="261" y="152"/>
                    <a:pt x="280" y="151"/>
                  </a:cubicBezTo>
                  <a:cubicBezTo>
                    <a:pt x="288" y="150"/>
                    <a:pt x="304" y="177"/>
                    <a:pt x="311" y="176"/>
                  </a:cubicBezTo>
                  <a:cubicBezTo>
                    <a:pt x="377" y="169"/>
                    <a:pt x="349" y="269"/>
                    <a:pt x="360" y="315"/>
                  </a:cubicBezTo>
                  <a:cubicBezTo>
                    <a:pt x="358" y="323"/>
                    <a:pt x="357" y="331"/>
                    <a:pt x="356" y="339"/>
                  </a:cubicBezTo>
                  <a:cubicBezTo>
                    <a:pt x="356" y="340"/>
                    <a:pt x="356" y="354"/>
                    <a:pt x="356" y="361"/>
                  </a:cubicBezTo>
                  <a:cubicBezTo>
                    <a:pt x="356" y="361"/>
                    <a:pt x="356" y="362"/>
                    <a:pt x="357" y="362"/>
                  </a:cubicBezTo>
                  <a:cubicBezTo>
                    <a:pt x="358" y="363"/>
                    <a:pt x="361" y="363"/>
                    <a:pt x="361" y="363"/>
                  </a:cubicBezTo>
                  <a:cubicBezTo>
                    <a:pt x="362" y="362"/>
                    <a:pt x="363" y="360"/>
                    <a:pt x="363" y="360"/>
                  </a:cubicBezTo>
                  <a:cubicBezTo>
                    <a:pt x="364" y="356"/>
                    <a:pt x="364" y="354"/>
                    <a:pt x="364" y="351"/>
                  </a:cubicBezTo>
                  <a:cubicBezTo>
                    <a:pt x="365" y="347"/>
                    <a:pt x="365" y="342"/>
                    <a:pt x="366" y="338"/>
                  </a:cubicBezTo>
                  <a:cubicBezTo>
                    <a:pt x="379" y="288"/>
                    <a:pt x="404" y="89"/>
                    <a:pt x="312" y="68"/>
                  </a:cubicBezTo>
                  <a:close/>
                  <a:moveTo>
                    <a:pt x="180" y="135"/>
                  </a:moveTo>
                  <a:cubicBezTo>
                    <a:pt x="179" y="135"/>
                    <a:pt x="177" y="134"/>
                    <a:pt x="176" y="134"/>
                  </a:cubicBezTo>
                  <a:cubicBezTo>
                    <a:pt x="178" y="134"/>
                    <a:pt x="180" y="135"/>
                    <a:pt x="182" y="135"/>
                  </a:cubicBezTo>
                  <a:cubicBezTo>
                    <a:pt x="182" y="135"/>
                    <a:pt x="181" y="135"/>
                    <a:pt x="180"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5" name="Rectangle 65"/>
            <p:cNvSpPr>
              <a:spLocks noChangeArrowheads="1"/>
            </p:cNvSpPr>
            <p:nvPr/>
          </p:nvSpPr>
          <p:spPr bwMode="auto">
            <a:xfrm>
              <a:off x="4052888" y="2237582"/>
              <a:ext cx="50800" cy="1588"/>
            </a:xfrm>
            <a:prstGeom prst="rect">
              <a:avLst/>
            </a:prstGeom>
            <a:solidFill>
              <a:srgbClr val="B5323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6" name="Rectangle 66"/>
            <p:cNvSpPr>
              <a:spLocks noChangeArrowheads="1"/>
            </p:cNvSpPr>
            <p:nvPr/>
          </p:nvSpPr>
          <p:spPr bwMode="auto">
            <a:xfrm>
              <a:off x="4052888" y="2237582"/>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7" name="Freeform 67"/>
            <p:cNvSpPr>
              <a:spLocks/>
            </p:cNvSpPr>
            <p:nvPr/>
          </p:nvSpPr>
          <p:spPr bwMode="auto">
            <a:xfrm>
              <a:off x="3640138" y="1173957"/>
              <a:ext cx="609600" cy="360363"/>
            </a:xfrm>
            <a:custGeom>
              <a:avLst/>
              <a:gdLst>
                <a:gd name="T0" fmla="*/ 323 w 380"/>
                <a:gd name="T1" fmla="*/ 52 h 225"/>
                <a:gd name="T2" fmla="*/ 182 w 380"/>
                <a:gd name="T3" fmla="*/ 28 h 225"/>
                <a:gd name="T4" fmla="*/ 42 w 380"/>
                <a:gd name="T5" fmla="*/ 48 h 225"/>
                <a:gd name="T6" fmla="*/ 78 w 380"/>
                <a:gd name="T7" fmla="*/ 180 h 225"/>
                <a:gd name="T8" fmla="*/ 268 w 380"/>
                <a:gd name="T9" fmla="*/ 161 h 225"/>
                <a:gd name="T10" fmla="*/ 358 w 380"/>
                <a:gd name="T11" fmla="*/ 97 h 225"/>
                <a:gd name="T12" fmla="*/ 323 w 380"/>
                <a:gd name="T13" fmla="*/ 52 h 225"/>
              </a:gdLst>
              <a:ahLst/>
              <a:cxnLst>
                <a:cxn ang="0">
                  <a:pos x="T0" y="T1"/>
                </a:cxn>
                <a:cxn ang="0">
                  <a:pos x="T2" y="T3"/>
                </a:cxn>
                <a:cxn ang="0">
                  <a:pos x="T4" y="T5"/>
                </a:cxn>
                <a:cxn ang="0">
                  <a:pos x="T6" y="T7"/>
                </a:cxn>
                <a:cxn ang="0">
                  <a:pos x="T8" y="T9"/>
                </a:cxn>
                <a:cxn ang="0">
                  <a:pos x="T10" y="T11"/>
                </a:cxn>
                <a:cxn ang="0">
                  <a:pos x="T12" y="T13"/>
                </a:cxn>
              </a:cxnLst>
              <a:rect l="0" t="0" r="r" b="b"/>
              <a:pathLst>
                <a:path w="380" h="225">
                  <a:moveTo>
                    <a:pt x="323" y="52"/>
                  </a:moveTo>
                  <a:cubicBezTo>
                    <a:pt x="323" y="52"/>
                    <a:pt x="248" y="0"/>
                    <a:pt x="182" y="28"/>
                  </a:cubicBezTo>
                  <a:cubicBezTo>
                    <a:pt x="115" y="56"/>
                    <a:pt x="56" y="66"/>
                    <a:pt x="42" y="48"/>
                  </a:cubicBezTo>
                  <a:cubicBezTo>
                    <a:pt x="42" y="48"/>
                    <a:pt x="0" y="134"/>
                    <a:pt x="78" y="180"/>
                  </a:cubicBezTo>
                  <a:cubicBezTo>
                    <a:pt x="155" y="225"/>
                    <a:pt x="243" y="189"/>
                    <a:pt x="268" y="161"/>
                  </a:cubicBezTo>
                  <a:cubicBezTo>
                    <a:pt x="294" y="133"/>
                    <a:pt x="335" y="88"/>
                    <a:pt x="358" y="97"/>
                  </a:cubicBezTo>
                  <a:cubicBezTo>
                    <a:pt x="380" y="106"/>
                    <a:pt x="323" y="52"/>
                    <a:pt x="323" y="52"/>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8" name="Freeform 68"/>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39" name="Freeform 69"/>
            <p:cNvSpPr>
              <a:spLocks/>
            </p:cNvSpPr>
            <p:nvPr/>
          </p:nvSpPr>
          <p:spPr bwMode="auto">
            <a:xfrm>
              <a:off x="2844800" y="254714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8"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0" name="Freeform 70"/>
            <p:cNvSpPr>
              <a:spLocks/>
            </p:cNvSpPr>
            <p:nvPr/>
          </p:nvSpPr>
          <p:spPr bwMode="auto">
            <a:xfrm>
              <a:off x="3335338" y="2140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1" name="Freeform 71"/>
            <p:cNvSpPr>
              <a:spLocks/>
            </p:cNvSpPr>
            <p:nvPr/>
          </p:nvSpPr>
          <p:spPr bwMode="auto">
            <a:xfrm>
              <a:off x="3157538" y="2105819"/>
              <a:ext cx="112713" cy="163513"/>
            </a:xfrm>
            <a:custGeom>
              <a:avLst/>
              <a:gdLst>
                <a:gd name="T0" fmla="*/ 20 w 70"/>
                <a:gd name="T1" fmla="*/ 5 h 102"/>
                <a:gd name="T2" fmla="*/ 61 w 70"/>
                <a:gd name="T3" fmla="*/ 42 h 102"/>
                <a:gd name="T4" fmla="*/ 50 w 70"/>
                <a:gd name="T5" fmla="*/ 97 h 102"/>
                <a:gd name="T6" fmla="*/ 8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4" y="0"/>
                    <a:pt x="53" y="17"/>
                    <a:pt x="61" y="42"/>
                  </a:cubicBezTo>
                  <a:cubicBezTo>
                    <a:pt x="70" y="67"/>
                    <a:pt x="65" y="92"/>
                    <a:pt x="50" y="97"/>
                  </a:cubicBezTo>
                  <a:cubicBezTo>
                    <a:pt x="35" y="102"/>
                    <a:pt x="17" y="85"/>
                    <a:pt x="8" y="60"/>
                  </a:cubicBezTo>
                  <a:cubicBezTo>
                    <a:pt x="0" y="34"/>
                    <a:pt x="5" y="10"/>
                    <a:pt x="20"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2" name="Freeform 72"/>
            <p:cNvSpPr>
              <a:spLocks/>
            </p:cNvSpPr>
            <p:nvPr/>
          </p:nvSpPr>
          <p:spPr bwMode="auto">
            <a:xfrm>
              <a:off x="3665538" y="2105819"/>
              <a:ext cx="112713" cy="163513"/>
            </a:xfrm>
            <a:custGeom>
              <a:avLst/>
              <a:gdLst>
                <a:gd name="T0" fmla="*/ 51 w 70"/>
                <a:gd name="T1" fmla="*/ 5 h 102"/>
                <a:gd name="T2" fmla="*/ 9 w 70"/>
                <a:gd name="T3" fmla="*/ 42 h 102"/>
                <a:gd name="T4" fmla="*/ 20 w 70"/>
                <a:gd name="T5" fmla="*/ 97 h 102"/>
                <a:gd name="T6" fmla="*/ 62 w 70"/>
                <a:gd name="T7" fmla="*/ 60 h 102"/>
                <a:gd name="T8" fmla="*/ 51 w 70"/>
                <a:gd name="T9" fmla="*/ 5 h 102"/>
              </a:gdLst>
              <a:ahLst/>
              <a:cxnLst>
                <a:cxn ang="0">
                  <a:pos x="T0" y="T1"/>
                </a:cxn>
                <a:cxn ang="0">
                  <a:pos x="T2" y="T3"/>
                </a:cxn>
                <a:cxn ang="0">
                  <a:pos x="T4" y="T5"/>
                </a:cxn>
                <a:cxn ang="0">
                  <a:pos x="T6" y="T7"/>
                </a:cxn>
                <a:cxn ang="0">
                  <a:pos x="T8" y="T9"/>
                </a:cxn>
              </a:cxnLst>
              <a:rect l="0" t="0" r="r" b="b"/>
              <a:pathLst>
                <a:path w="70" h="102">
                  <a:moveTo>
                    <a:pt x="51" y="5"/>
                  </a:moveTo>
                  <a:cubicBezTo>
                    <a:pt x="36" y="0"/>
                    <a:pt x="17" y="17"/>
                    <a:pt x="9" y="42"/>
                  </a:cubicBezTo>
                  <a:cubicBezTo>
                    <a:pt x="0" y="67"/>
                    <a:pt x="6" y="92"/>
                    <a:pt x="20" y="97"/>
                  </a:cubicBezTo>
                  <a:cubicBezTo>
                    <a:pt x="35" y="102"/>
                    <a:pt x="54" y="85"/>
                    <a:pt x="62" y="60"/>
                  </a:cubicBezTo>
                  <a:cubicBezTo>
                    <a:pt x="70" y="34"/>
                    <a:pt x="65" y="10"/>
                    <a:pt x="51" y="5"/>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3" name="Freeform 75"/>
            <p:cNvSpPr>
              <a:spLocks/>
            </p:cNvSpPr>
            <p:nvPr/>
          </p:nvSpPr>
          <p:spPr bwMode="auto">
            <a:xfrm>
              <a:off x="3543300" y="2550319"/>
              <a:ext cx="234950" cy="561975"/>
            </a:xfrm>
            <a:custGeom>
              <a:avLst/>
              <a:gdLst>
                <a:gd name="T0" fmla="*/ 37 w 148"/>
                <a:gd name="T1" fmla="*/ 0 h 354"/>
                <a:gd name="T2" fmla="*/ 37 w 148"/>
                <a:gd name="T3" fmla="*/ 39 h 354"/>
                <a:gd name="T4" fmla="*/ 0 w 148"/>
                <a:gd name="T5" fmla="*/ 354 h 354"/>
                <a:gd name="T6" fmla="*/ 64 w 148"/>
                <a:gd name="T7" fmla="*/ 354 h 354"/>
                <a:gd name="T8" fmla="*/ 132 w 148"/>
                <a:gd name="T9" fmla="*/ 214 h 354"/>
                <a:gd name="T10" fmla="*/ 67 w 148"/>
                <a:gd name="T11" fmla="*/ 169 h 354"/>
                <a:gd name="T12" fmla="*/ 148 w 148"/>
                <a:gd name="T13" fmla="*/ 132 h 354"/>
                <a:gd name="T14" fmla="*/ 81 w 148"/>
                <a:gd name="T15" fmla="*/ 20 h 354"/>
                <a:gd name="T16" fmla="*/ 37 w 148"/>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4">
                  <a:moveTo>
                    <a:pt x="37" y="0"/>
                  </a:moveTo>
                  <a:lnTo>
                    <a:pt x="37" y="39"/>
                  </a:lnTo>
                  <a:lnTo>
                    <a:pt x="0" y="354"/>
                  </a:lnTo>
                  <a:lnTo>
                    <a:pt x="64" y="354"/>
                  </a:lnTo>
                  <a:lnTo>
                    <a:pt x="132" y="214"/>
                  </a:lnTo>
                  <a:lnTo>
                    <a:pt x="67" y="169"/>
                  </a:lnTo>
                  <a:lnTo>
                    <a:pt x="148" y="132"/>
                  </a:lnTo>
                  <a:lnTo>
                    <a:pt x="81"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4" name="Freeform 82"/>
            <p:cNvSpPr>
              <a:spLocks/>
            </p:cNvSpPr>
            <p:nvPr/>
          </p:nvSpPr>
          <p:spPr bwMode="auto">
            <a:xfrm>
              <a:off x="3057525" y="1758157"/>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8"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6C8A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5" name="Freeform 93"/>
            <p:cNvSpPr>
              <a:spLocks/>
            </p:cNvSpPr>
            <p:nvPr/>
          </p:nvSpPr>
          <p:spPr bwMode="auto">
            <a:xfrm>
              <a:off x="3194050" y="2169319"/>
              <a:ext cx="547688" cy="347663"/>
            </a:xfrm>
            <a:custGeom>
              <a:avLst/>
              <a:gdLst>
                <a:gd name="T0" fmla="*/ 338 w 342"/>
                <a:gd name="T1" fmla="*/ 4 h 217"/>
                <a:gd name="T2" fmla="*/ 336 w 342"/>
                <a:gd name="T3" fmla="*/ 13 h 217"/>
                <a:gd name="T4" fmla="*/ 293 w 342"/>
                <a:gd name="T5" fmla="*/ 115 h 217"/>
                <a:gd name="T6" fmla="*/ 172 w 342"/>
                <a:gd name="T7" fmla="*/ 192 h 217"/>
                <a:gd name="T8" fmla="*/ 51 w 342"/>
                <a:gd name="T9" fmla="*/ 119 h 217"/>
                <a:gd name="T10" fmla="*/ 7 w 342"/>
                <a:gd name="T11" fmla="*/ 13 h 217"/>
                <a:gd name="T12" fmla="*/ 5 w 342"/>
                <a:gd name="T13" fmla="*/ 0 h 217"/>
                <a:gd name="T14" fmla="*/ 0 w 342"/>
                <a:gd name="T15" fmla="*/ 35 h 217"/>
                <a:gd name="T16" fmla="*/ 29 w 342"/>
                <a:gd name="T17" fmla="*/ 125 h 217"/>
                <a:gd name="T18" fmla="*/ 170 w 342"/>
                <a:gd name="T19" fmla="*/ 217 h 217"/>
                <a:gd name="T20" fmla="*/ 311 w 342"/>
                <a:gd name="T21" fmla="*/ 125 h 217"/>
                <a:gd name="T22" fmla="*/ 340 w 342"/>
                <a:gd name="T23" fmla="*/ 30 h 217"/>
                <a:gd name="T24" fmla="*/ 338 w 342"/>
                <a:gd name="T25" fmla="*/ 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 h="217">
                  <a:moveTo>
                    <a:pt x="338" y="4"/>
                  </a:moveTo>
                  <a:cubicBezTo>
                    <a:pt x="337" y="9"/>
                    <a:pt x="336" y="13"/>
                    <a:pt x="336" y="13"/>
                  </a:cubicBezTo>
                  <a:cubicBezTo>
                    <a:pt x="336" y="13"/>
                    <a:pt x="313" y="91"/>
                    <a:pt x="293" y="115"/>
                  </a:cubicBezTo>
                  <a:cubicBezTo>
                    <a:pt x="255" y="162"/>
                    <a:pt x="205" y="191"/>
                    <a:pt x="172" y="192"/>
                  </a:cubicBezTo>
                  <a:cubicBezTo>
                    <a:pt x="138" y="192"/>
                    <a:pt x="89" y="165"/>
                    <a:pt x="51" y="119"/>
                  </a:cubicBezTo>
                  <a:cubicBezTo>
                    <a:pt x="36" y="101"/>
                    <a:pt x="8" y="20"/>
                    <a:pt x="7" y="13"/>
                  </a:cubicBezTo>
                  <a:cubicBezTo>
                    <a:pt x="7" y="9"/>
                    <a:pt x="6" y="4"/>
                    <a:pt x="5" y="0"/>
                  </a:cubicBezTo>
                  <a:cubicBezTo>
                    <a:pt x="0" y="0"/>
                    <a:pt x="0" y="35"/>
                    <a:pt x="0" y="35"/>
                  </a:cubicBezTo>
                  <a:cubicBezTo>
                    <a:pt x="7" y="76"/>
                    <a:pt x="13" y="102"/>
                    <a:pt x="29" y="125"/>
                  </a:cubicBezTo>
                  <a:cubicBezTo>
                    <a:pt x="54" y="160"/>
                    <a:pt x="126" y="217"/>
                    <a:pt x="170" y="217"/>
                  </a:cubicBezTo>
                  <a:cubicBezTo>
                    <a:pt x="214" y="217"/>
                    <a:pt x="285" y="160"/>
                    <a:pt x="311" y="125"/>
                  </a:cubicBezTo>
                  <a:cubicBezTo>
                    <a:pt x="327" y="102"/>
                    <a:pt x="331" y="72"/>
                    <a:pt x="340" y="30"/>
                  </a:cubicBezTo>
                  <a:cubicBezTo>
                    <a:pt x="340" y="30"/>
                    <a:pt x="342" y="4"/>
                    <a:pt x="338" y="4"/>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6" name="Freeform 95"/>
            <p:cNvSpPr>
              <a:spLocks noEditPoints="1"/>
            </p:cNvSpPr>
            <p:nvPr/>
          </p:nvSpPr>
          <p:spPr bwMode="auto">
            <a:xfrm>
              <a:off x="3222625" y="2077244"/>
              <a:ext cx="504825" cy="184150"/>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7" name="Freeform 96"/>
            <p:cNvSpPr>
              <a:spLocks/>
            </p:cNvSpPr>
            <p:nvPr/>
          </p:nvSpPr>
          <p:spPr bwMode="auto">
            <a:xfrm>
              <a:off x="2670970" y="2516189"/>
              <a:ext cx="690563" cy="960438"/>
            </a:xfrm>
            <a:custGeom>
              <a:avLst/>
              <a:gdLst>
                <a:gd name="T0" fmla="*/ 155 w 430"/>
                <a:gd name="T1" fmla="*/ 55 h 598"/>
                <a:gd name="T2" fmla="*/ 348 w 430"/>
                <a:gd name="T3" fmla="*/ 103 h 598"/>
                <a:gd name="T4" fmla="*/ 402 w 430"/>
                <a:gd name="T5" fmla="*/ 279 h 598"/>
                <a:gd name="T6" fmla="*/ 205 w 430"/>
                <a:gd name="T7" fmla="*/ 597 h 598"/>
                <a:gd name="T8" fmla="*/ 33 w 430"/>
                <a:gd name="T9" fmla="*/ 272 h 598"/>
                <a:gd name="T10" fmla="*/ 155 w 430"/>
                <a:gd name="T11" fmla="*/ 55 h 598"/>
              </a:gdLst>
              <a:ahLst/>
              <a:cxnLst>
                <a:cxn ang="0">
                  <a:pos x="T0" y="T1"/>
                </a:cxn>
                <a:cxn ang="0">
                  <a:pos x="T2" y="T3"/>
                </a:cxn>
                <a:cxn ang="0">
                  <a:pos x="T4" y="T5"/>
                </a:cxn>
                <a:cxn ang="0">
                  <a:pos x="T6" y="T7"/>
                </a:cxn>
                <a:cxn ang="0">
                  <a:pos x="T8" y="T9"/>
                </a:cxn>
                <a:cxn ang="0">
                  <a:pos x="T10" y="T11"/>
                </a:cxn>
              </a:cxnLst>
              <a:rect l="0" t="0" r="r" b="b"/>
              <a:pathLst>
                <a:path w="430" h="598">
                  <a:moveTo>
                    <a:pt x="155" y="55"/>
                  </a:moveTo>
                  <a:cubicBezTo>
                    <a:pt x="171" y="26"/>
                    <a:pt x="297" y="0"/>
                    <a:pt x="348" y="103"/>
                  </a:cubicBezTo>
                  <a:cubicBezTo>
                    <a:pt x="400" y="207"/>
                    <a:pt x="374" y="243"/>
                    <a:pt x="402" y="279"/>
                  </a:cubicBezTo>
                  <a:cubicBezTo>
                    <a:pt x="430" y="316"/>
                    <a:pt x="364" y="598"/>
                    <a:pt x="205" y="597"/>
                  </a:cubicBezTo>
                  <a:cubicBezTo>
                    <a:pt x="36" y="596"/>
                    <a:pt x="0" y="326"/>
                    <a:pt x="33" y="272"/>
                  </a:cubicBezTo>
                  <a:cubicBezTo>
                    <a:pt x="67" y="217"/>
                    <a:pt x="37" y="55"/>
                    <a:pt x="155" y="55"/>
                  </a:cubicBezTo>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8" name="Freeform 97"/>
            <p:cNvSpPr>
              <a:spLocks/>
            </p:cNvSpPr>
            <p:nvPr/>
          </p:nvSpPr>
          <p:spPr bwMode="auto">
            <a:xfrm>
              <a:off x="2415382" y="3375027"/>
              <a:ext cx="1184275"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close/>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49" name="Freeform 98"/>
            <p:cNvSpPr>
              <a:spLocks/>
            </p:cNvSpPr>
            <p:nvPr/>
          </p:nvSpPr>
          <p:spPr bwMode="auto">
            <a:xfrm>
              <a:off x="2888457" y="3375027"/>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0" name="Freeform 99"/>
            <p:cNvSpPr>
              <a:spLocks/>
            </p:cNvSpPr>
            <p:nvPr/>
          </p:nvSpPr>
          <p:spPr bwMode="auto">
            <a:xfrm>
              <a:off x="2890045" y="2976564"/>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nvGrpSpPr>
            <p:cNvPr id="51" name="Group 50"/>
            <p:cNvGrpSpPr/>
            <p:nvPr/>
          </p:nvGrpSpPr>
          <p:grpSpPr>
            <a:xfrm>
              <a:off x="3186172" y="2302670"/>
              <a:ext cx="468254" cy="828676"/>
              <a:chOff x="2548790" y="2218532"/>
              <a:chExt cx="468254" cy="828676"/>
            </a:xfrm>
          </p:grpSpPr>
          <p:grpSp>
            <p:nvGrpSpPr>
              <p:cNvPr id="182" name="Group 181"/>
              <p:cNvGrpSpPr/>
              <p:nvPr/>
            </p:nvGrpSpPr>
            <p:grpSpPr>
              <a:xfrm>
                <a:off x="2663031" y="2218532"/>
                <a:ext cx="354013" cy="827088"/>
                <a:chOff x="2291616" y="2152651"/>
                <a:chExt cx="354013" cy="827088"/>
              </a:xfrm>
            </p:grpSpPr>
            <p:sp>
              <p:nvSpPr>
                <p:cNvPr id="184" name="Freeform 73"/>
                <p:cNvSpPr>
                  <a:spLocks/>
                </p:cNvSpPr>
                <p:nvPr/>
              </p:nvSpPr>
              <p:spPr bwMode="auto">
                <a:xfrm>
                  <a:off x="2291616" y="2544763"/>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5" name="Freeform 76"/>
                <p:cNvSpPr>
                  <a:spLocks/>
                </p:cNvSpPr>
                <p:nvPr/>
              </p:nvSpPr>
              <p:spPr bwMode="auto">
                <a:xfrm>
                  <a:off x="2420204" y="2544763"/>
                  <a:ext cx="114300" cy="112713"/>
                </a:xfrm>
                <a:custGeom>
                  <a:avLst/>
                  <a:gdLst>
                    <a:gd name="T0" fmla="*/ 0 w 71"/>
                    <a:gd name="T1" fmla="*/ 39 h 70"/>
                    <a:gd name="T2" fmla="*/ 20 w 71"/>
                    <a:gd name="T3" fmla="*/ 70 h 70"/>
                    <a:gd name="T4" fmla="*/ 51 w 71"/>
                    <a:gd name="T5" fmla="*/ 70 h 70"/>
                    <a:gd name="T6" fmla="*/ 71 w 71"/>
                    <a:gd name="T7" fmla="*/ 39 h 70"/>
                    <a:gd name="T8" fmla="*/ 36 w 71"/>
                    <a:gd name="T9" fmla="*/ 0 h 70"/>
                    <a:gd name="T10" fmla="*/ 0 w 71"/>
                    <a:gd name="T11" fmla="*/ 39 h 70"/>
                  </a:gdLst>
                  <a:ahLst/>
                  <a:cxnLst>
                    <a:cxn ang="0">
                      <a:pos x="T0" y="T1"/>
                    </a:cxn>
                    <a:cxn ang="0">
                      <a:pos x="T2" y="T3"/>
                    </a:cxn>
                    <a:cxn ang="0">
                      <a:pos x="T4" y="T5"/>
                    </a:cxn>
                    <a:cxn ang="0">
                      <a:pos x="T6" y="T7"/>
                    </a:cxn>
                    <a:cxn ang="0">
                      <a:pos x="T8" y="T9"/>
                    </a:cxn>
                    <a:cxn ang="0">
                      <a:pos x="T10" y="T11"/>
                    </a:cxn>
                  </a:cxnLst>
                  <a:rect l="0" t="0" r="r" b="b"/>
                  <a:pathLst>
                    <a:path w="71" h="70">
                      <a:moveTo>
                        <a:pt x="0" y="39"/>
                      </a:moveTo>
                      <a:cubicBezTo>
                        <a:pt x="20" y="70"/>
                        <a:pt x="20" y="70"/>
                        <a:pt x="20" y="70"/>
                      </a:cubicBezTo>
                      <a:cubicBezTo>
                        <a:pt x="30" y="70"/>
                        <a:pt x="41" y="70"/>
                        <a:pt x="51" y="70"/>
                      </a:cubicBezTo>
                      <a:cubicBezTo>
                        <a:pt x="71" y="39"/>
                        <a:pt x="71" y="39"/>
                        <a:pt x="71" y="39"/>
                      </a:cubicBezTo>
                      <a:cubicBezTo>
                        <a:pt x="36" y="0"/>
                        <a:pt x="36" y="0"/>
                        <a:pt x="36" y="0"/>
                      </a:cubicBezTo>
                      <a:cubicBezTo>
                        <a:pt x="0" y="39"/>
                        <a:pt x="0" y="39"/>
                        <a:pt x="0" y="39"/>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6" name="Freeform 77"/>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7" name="Freeform 78"/>
                <p:cNvSpPr>
                  <a:spLocks/>
                </p:cNvSpPr>
                <p:nvPr/>
              </p:nvSpPr>
              <p:spPr bwMode="auto">
                <a:xfrm>
                  <a:off x="2405916" y="2657476"/>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8" name="Freeform 79"/>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9" name="Freeform 80"/>
                <p:cNvSpPr>
                  <a:spLocks/>
                </p:cNvSpPr>
                <p:nvPr/>
              </p:nvSpPr>
              <p:spPr bwMode="auto">
                <a:xfrm>
                  <a:off x="2331304" y="2378076"/>
                  <a:ext cx="146050" cy="282575"/>
                </a:xfrm>
                <a:custGeom>
                  <a:avLst/>
                  <a:gdLst>
                    <a:gd name="T0" fmla="*/ 8 w 92"/>
                    <a:gd name="T1" fmla="*/ 0 h 178"/>
                    <a:gd name="T2" fmla="*/ 0 w 92"/>
                    <a:gd name="T3" fmla="*/ 28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8"/>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0" name="Freeform 81"/>
                <p:cNvSpPr>
                  <a:spLocks/>
                </p:cNvSpPr>
                <p:nvPr/>
              </p:nvSpPr>
              <p:spPr bwMode="auto">
                <a:xfrm>
                  <a:off x="2344004" y="2322513"/>
                  <a:ext cx="266700"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0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1" name="Freeform 83"/>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2" name="Freeform 84"/>
                <p:cNvSpPr>
                  <a:spLocks/>
                </p:cNvSpPr>
                <p:nvPr/>
              </p:nvSpPr>
              <p:spPr bwMode="auto">
                <a:xfrm>
                  <a:off x="2477354" y="2378076"/>
                  <a:ext cx="142875" cy="284163"/>
                </a:xfrm>
                <a:custGeom>
                  <a:avLst/>
                  <a:gdLst>
                    <a:gd name="T0" fmla="*/ 84 w 90"/>
                    <a:gd name="T1" fmla="*/ 0 h 179"/>
                    <a:gd name="T2" fmla="*/ 90 w 90"/>
                    <a:gd name="T3" fmla="*/ 28 h 179"/>
                    <a:gd name="T4" fmla="*/ 70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3" name="Freeform 85"/>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4" name="Freeform 86"/>
                <p:cNvSpPr>
                  <a:spLocks/>
                </p:cNvSpPr>
                <p:nvPr/>
              </p:nvSpPr>
              <p:spPr bwMode="auto">
                <a:xfrm>
                  <a:off x="2477354" y="2544763"/>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5" name="Freeform 87"/>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close/>
                    </a:path>
                  </a:pathLst>
                </a:custGeom>
                <a:solidFill>
                  <a:srgbClr val="E9BEA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6" name="Freeform 88"/>
                <p:cNvSpPr>
                  <a:spLocks/>
                </p:cNvSpPr>
                <p:nvPr/>
              </p:nvSpPr>
              <p:spPr bwMode="auto">
                <a:xfrm>
                  <a:off x="2344004" y="2373313"/>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84 w 168"/>
                    <a:gd name="T11" fmla="*/ 108 h 108"/>
                    <a:gd name="T12" fmla="*/ 168 w 168"/>
                    <a:gd name="T13" fmla="*/ 3 h 108"/>
                    <a:gd name="T14" fmla="*/ 168 w 168"/>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08">
                      <a:moveTo>
                        <a:pt x="168" y="0"/>
                      </a:moveTo>
                      <a:lnTo>
                        <a:pt x="84" y="105"/>
                      </a:lnTo>
                      <a:lnTo>
                        <a:pt x="0" y="0"/>
                      </a:lnTo>
                      <a:lnTo>
                        <a:pt x="0" y="3"/>
                      </a:lnTo>
                      <a:lnTo>
                        <a:pt x="84" y="108"/>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7" name="Freeform 89"/>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2F2F2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8" name="Freeform 90"/>
                <p:cNvSpPr>
                  <a:spLocks noEditPoints="1"/>
                </p:cNvSpPr>
                <p:nvPr/>
              </p:nvSpPr>
              <p:spPr bwMode="auto">
                <a:xfrm>
                  <a:off x="2451954" y="265747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9" name="Rectangle 91"/>
                <p:cNvSpPr>
                  <a:spLocks noChangeArrowheads="1"/>
                </p:cNvSpPr>
                <p:nvPr/>
              </p:nvSpPr>
              <p:spPr bwMode="auto">
                <a:xfrm>
                  <a:off x="2451954" y="2657476"/>
                  <a:ext cx="50800" cy="1588"/>
                </a:xfrm>
                <a:prstGeom prst="rect">
                  <a:avLst/>
                </a:prstGeom>
                <a:solidFill>
                  <a:srgbClr val="22737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00" name="Rectangle 92"/>
                <p:cNvSpPr>
                  <a:spLocks noChangeArrowheads="1"/>
                </p:cNvSpPr>
                <p:nvPr/>
              </p:nvSpPr>
              <p:spPr bwMode="auto">
                <a:xfrm>
                  <a:off x="2451954" y="265747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01" name="Freeform 94"/>
                <p:cNvSpPr>
                  <a:spLocks/>
                </p:cNvSpPr>
                <p:nvPr/>
              </p:nvSpPr>
              <p:spPr bwMode="auto">
                <a:xfrm>
                  <a:off x="2340829" y="2152651"/>
                  <a:ext cx="276225" cy="169863"/>
                </a:xfrm>
                <a:custGeom>
                  <a:avLst/>
                  <a:gdLst>
                    <a:gd name="T0" fmla="*/ 163 w 172"/>
                    <a:gd name="T1" fmla="*/ 36 h 105"/>
                    <a:gd name="T2" fmla="*/ 101 w 172"/>
                    <a:gd name="T3" fmla="*/ 3 h 105"/>
                    <a:gd name="T4" fmla="*/ 86 w 172"/>
                    <a:gd name="T5" fmla="*/ 11 h 105"/>
                    <a:gd name="T6" fmla="*/ 71 w 172"/>
                    <a:gd name="T7" fmla="*/ 3 h 105"/>
                    <a:gd name="T8" fmla="*/ 9 w 172"/>
                    <a:gd name="T9" fmla="*/ 36 h 105"/>
                    <a:gd name="T10" fmla="*/ 0 w 172"/>
                    <a:gd name="T11" fmla="*/ 65 h 105"/>
                    <a:gd name="T12" fmla="*/ 0 w 172"/>
                    <a:gd name="T13" fmla="*/ 104 h 105"/>
                    <a:gd name="T14" fmla="*/ 14 w 172"/>
                    <a:gd name="T15" fmla="*/ 101 h 105"/>
                    <a:gd name="T16" fmla="*/ 24 w 172"/>
                    <a:gd name="T17" fmla="*/ 74 h 105"/>
                    <a:gd name="T18" fmla="*/ 45 w 172"/>
                    <a:gd name="T19" fmla="*/ 48 h 105"/>
                    <a:gd name="T20" fmla="*/ 86 w 172"/>
                    <a:gd name="T21" fmla="*/ 33 h 105"/>
                    <a:gd name="T22" fmla="*/ 127 w 172"/>
                    <a:gd name="T23" fmla="*/ 48 h 105"/>
                    <a:gd name="T24" fmla="*/ 148 w 172"/>
                    <a:gd name="T25" fmla="*/ 74 h 105"/>
                    <a:gd name="T26" fmla="*/ 159 w 172"/>
                    <a:gd name="T27" fmla="*/ 101 h 105"/>
                    <a:gd name="T28" fmla="*/ 172 w 172"/>
                    <a:gd name="T29" fmla="*/ 104 h 105"/>
                    <a:gd name="T30" fmla="*/ 172 w 172"/>
                    <a:gd name="T31" fmla="*/ 65 h 105"/>
                    <a:gd name="T32" fmla="*/ 163 w 172"/>
                    <a:gd name="T33"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105">
                      <a:moveTo>
                        <a:pt x="163" y="36"/>
                      </a:moveTo>
                      <a:cubicBezTo>
                        <a:pt x="157" y="23"/>
                        <a:pt x="109" y="6"/>
                        <a:pt x="101" y="3"/>
                      </a:cubicBezTo>
                      <a:cubicBezTo>
                        <a:pt x="92" y="0"/>
                        <a:pt x="86" y="11"/>
                        <a:pt x="86" y="11"/>
                      </a:cubicBezTo>
                      <a:cubicBezTo>
                        <a:pt x="86" y="11"/>
                        <a:pt x="80" y="0"/>
                        <a:pt x="71" y="3"/>
                      </a:cubicBezTo>
                      <a:cubicBezTo>
                        <a:pt x="63" y="6"/>
                        <a:pt x="15" y="23"/>
                        <a:pt x="9" y="36"/>
                      </a:cubicBezTo>
                      <a:cubicBezTo>
                        <a:pt x="3" y="48"/>
                        <a:pt x="0" y="57"/>
                        <a:pt x="0" y="65"/>
                      </a:cubicBezTo>
                      <a:cubicBezTo>
                        <a:pt x="0" y="74"/>
                        <a:pt x="0" y="104"/>
                        <a:pt x="0" y="104"/>
                      </a:cubicBezTo>
                      <a:cubicBezTo>
                        <a:pt x="0" y="104"/>
                        <a:pt x="9" y="105"/>
                        <a:pt x="14" y="101"/>
                      </a:cubicBezTo>
                      <a:cubicBezTo>
                        <a:pt x="19" y="98"/>
                        <a:pt x="24" y="87"/>
                        <a:pt x="24" y="74"/>
                      </a:cubicBezTo>
                      <a:cubicBezTo>
                        <a:pt x="24" y="61"/>
                        <a:pt x="34" y="50"/>
                        <a:pt x="45" y="48"/>
                      </a:cubicBezTo>
                      <a:cubicBezTo>
                        <a:pt x="58" y="46"/>
                        <a:pt x="86" y="41"/>
                        <a:pt x="86" y="33"/>
                      </a:cubicBezTo>
                      <a:cubicBezTo>
                        <a:pt x="86" y="41"/>
                        <a:pt x="117" y="46"/>
                        <a:pt x="127" y="48"/>
                      </a:cubicBezTo>
                      <a:cubicBezTo>
                        <a:pt x="139" y="50"/>
                        <a:pt x="148" y="61"/>
                        <a:pt x="148" y="74"/>
                      </a:cubicBezTo>
                      <a:cubicBezTo>
                        <a:pt x="148" y="87"/>
                        <a:pt x="154" y="98"/>
                        <a:pt x="159" y="101"/>
                      </a:cubicBezTo>
                      <a:cubicBezTo>
                        <a:pt x="164" y="105"/>
                        <a:pt x="172" y="104"/>
                        <a:pt x="172" y="104"/>
                      </a:cubicBezTo>
                      <a:cubicBezTo>
                        <a:pt x="172" y="104"/>
                        <a:pt x="172" y="74"/>
                        <a:pt x="172" y="65"/>
                      </a:cubicBezTo>
                      <a:cubicBezTo>
                        <a:pt x="172" y="57"/>
                        <a:pt x="169" y="48"/>
                        <a:pt x="163" y="36"/>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183" name="Freeform 74"/>
              <p:cNvSpPr>
                <a:spLocks/>
              </p:cNvSpPr>
              <p:nvPr/>
            </p:nvSpPr>
            <p:spPr bwMode="auto">
              <a:xfrm>
                <a:off x="2548790" y="2485233"/>
                <a:ext cx="233363" cy="561975"/>
              </a:xfrm>
              <a:custGeom>
                <a:avLst/>
                <a:gdLst>
                  <a:gd name="T0" fmla="*/ 111 w 147"/>
                  <a:gd name="T1" fmla="*/ 0 h 354"/>
                  <a:gd name="T2" fmla="*/ 111 w 147"/>
                  <a:gd name="T3" fmla="*/ 39 h 354"/>
                  <a:gd name="T4" fmla="*/ 147 w 147"/>
                  <a:gd name="T5" fmla="*/ 354 h 354"/>
                  <a:gd name="T6" fmla="*/ 84 w 147"/>
                  <a:gd name="T7" fmla="*/ 354 h 354"/>
                  <a:gd name="T8" fmla="*/ 15 w 147"/>
                  <a:gd name="T9" fmla="*/ 214 h 354"/>
                  <a:gd name="T10" fmla="*/ 81 w 147"/>
                  <a:gd name="T11" fmla="*/ 169 h 354"/>
                  <a:gd name="T12" fmla="*/ 0 w 147"/>
                  <a:gd name="T13" fmla="*/ 132 h 354"/>
                  <a:gd name="T14" fmla="*/ 75 w 147"/>
                  <a:gd name="T15" fmla="*/ 16 h 354"/>
                  <a:gd name="T16" fmla="*/ 111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1" y="0"/>
                    </a:moveTo>
                    <a:lnTo>
                      <a:pt x="111" y="39"/>
                    </a:lnTo>
                    <a:lnTo>
                      <a:pt x="147" y="354"/>
                    </a:lnTo>
                    <a:lnTo>
                      <a:pt x="84" y="354"/>
                    </a:lnTo>
                    <a:lnTo>
                      <a:pt x="15" y="214"/>
                    </a:lnTo>
                    <a:lnTo>
                      <a:pt x="81" y="169"/>
                    </a:lnTo>
                    <a:lnTo>
                      <a:pt x="0" y="132"/>
                    </a:lnTo>
                    <a:lnTo>
                      <a:pt x="75" y="16"/>
                    </a:lnTo>
                    <a:lnTo>
                      <a:pt x="111"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grpSp>
          <p:nvGrpSpPr>
            <p:cNvPr id="52" name="Group 51"/>
            <p:cNvGrpSpPr/>
            <p:nvPr/>
          </p:nvGrpSpPr>
          <p:grpSpPr>
            <a:xfrm>
              <a:off x="2639220" y="2590802"/>
              <a:ext cx="709612" cy="769937"/>
              <a:chOff x="2668588" y="2424907"/>
              <a:chExt cx="709612" cy="769937"/>
            </a:xfrm>
          </p:grpSpPr>
          <p:sp>
            <p:nvSpPr>
              <p:cNvPr id="177" name="Freeform 100"/>
              <p:cNvSpPr>
                <a:spLocks/>
              </p:cNvSpPr>
              <p:nvPr/>
            </p:nvSpPr>
            <p:spPr bwMode="auto">
              <a:xfrm>
                <a:off x="3257550" y="2820194"/>
                <a:ext cx="120650" cy="177800"/>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8" name="Freeform 101"/>
              <p:cNvSpPr>
                <a:spLocks/>
              </p:cNvSpPr>
              <p:nvPr/>
            </p:nvSpPr>
            <p:spPr bwMode="auto">
              <a:xfrm>
                <a:off x="2695575" y="2820194"/>
                <a:ext cx="122238" cy="177800"/>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9" name="Freeform 102"/>
              <p:cNvSpPr>
                <a:spLocks/>
              </p:cNvSpPr>
              <p:nvPr/>
            </p:nvSpPr>
            <p:spPr bwMode="auto">
              <a:xfrm>
                <a:off x="2919413" y="3112294"/>
                <a:ext cx="234950"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AF9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0" name="Freeform 103"/>
              <p:cNvSpPr>
                <a:spLocks/>
              </p:cNvSpPr>
              <p:nvPr/>
            </p:nvSpPr>
            <p:spPr bwMode="auto">
              <a:xfrm>
                <a:off x="2711450" y="2445544"/>
                <a:ext cx="652463" cy="723900"/>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BC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1" name="Freeform 104"/>
              <p:cNvSpPr>
                <a:spLocks/>
              </p:cNvSpPr>
              <p:nvPr/>
            </p:nvSpPr>
            <p:spPr bwMode="auto">
              <a:xfrm>
                <a:off x="2668588" y="2424907"/>
                <a:ext cx="690563" cy="498475"/>
              </a:xfrm>
              <a:custGeom>
                <a:avLst/>
                <a:gdLst>
                  <a:gd name="T0" fmla="*/ 259 w 430"/>
                  <a:gd name="T1" fmla="*/ 148 h 310"/>
                  <a:gd name="T2" fmla="*/ 357 w 430"/>
                  <a:gd name="T3" fmla="*/ 226 h 310"/>
                  <a:gd name="T4" fmla="*/ 387 w 430"/>
                  <a:gd name="T5" fmla="*/ 301 h 310"/>
                  <a:gd name="T6" fmla="*/ 411 w 430"/>
                  <a:gd name="T7" fmla="*/ 145 h 310"/>
                  <a:gd name="T8" fmla="*/ 257 w 430"/>
                  <a:gd name="T9" fmla="*/ 4 h 310"/>
                  <a:gd name="T10" fmla="*/ 104 w 430"/>
                  <a:gd name="T11" fmla="*/ 47 h 310"/>
                  <a:gd name="T12" fmla="*/ 63 w 430"/>
                  <a:gd name="T13" fmla="*/ 310 h 310"/>
                  <a:gd name="T14" fmla="*/ 148 w 430"/>
                  <a:gd name="T15" fmla="*/ 105 h 310"/>
                  <a:gd name="T16" fmla="*/ 259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259" y="148"/>
                    </a:moveTo>
                    <a:cubicBezTo>
                      <a:pt x="295" y="223"/>
                      <a:pt x="310" y="246"/>
                      <a:pt x="357" y="226"/>
                    </a:cubicBezTo>
                    <a:cubicBezTo>
                      <a:pt x="405" y="206"/>
                      <a:pt x="396" y="262"/>
                      <a:pt x="387" y="301"/>
                    </a:cubicBezTo>
                    <a:cubicBezTo>
                      <a:pt x="430" y="248"/>
                      <a:pt x="425" y="197"/>
                      <a:pt x="411" y="145"/>
                    </a:cubicBezTo>
                    <a:cubicBezTo>
                      <a:pt x="397" y="88"/>
                      <a:pt x="325" y="2"/>
                      <a:pt x="257" y="4"/>
                    </a:cubicBezTo>
                    <a:cubicBezTo>
                      <a:pt x="220" y="0"/>
                      <a:pt x="164" y="5"/>
                      <a:pt x="104" y="47"/>
                    </a:cubicBezTo>
                    <a:cubicBezTo>
                      <a:pt x="0" y="122"/>
                      <a:pt x="35" y="290"/>
                      <a:pt x="63" y="310"/>
                    </a:cubicBezTo>
                    <a:cubicBezTo>
                      <a:pt x="36" y="155"/>
                      <a:pt x="102" y="186"/>
                      <a:pt x="148" y="105"/>
                    </a:cubicBezTo>
                    <a:cubicBezTo>
                      <a:pt x="163" y="69"/>
                      <a:pt x="221" y="67"/>
                      <a:pt x="259" y="148"/>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53" name="Freeform 105"/>
            <p:cNvSpPr>
              <a:spLocks/>
            </p:cNvSpPr>
            <p:nvPr/>
          </p:nvSpPr>
          <p:spPr bwMode="auto">
            <a:xfrm>
              <a:off x="2712245" y="3384552"/>
              <a:ext cx="234950" cy="433388"/>
            </a:xfrm>
            <a:custGeom>
              <a:avLst/>
              <a:gdLst>
                <a:gd name="T0" fmla="*/ 148 w 148"/>
                <a:gd name="T1" fmla="*/ 272 h 273"/>
                <a:gd name="T2" fmla="*/ 84 w 148"/>
                <a:gd name="T3" fmla="*/ 272 h 273"/>
                <a:gd name="T4" fmla="*/ 80 w 148"/>
                <a:gd name="T5" fmla="*/ 273 h 273"/>
                <a:gd name="T6" fmla="*/ 16 w 148"/>
                <a:gd name="T7" fmla="*/ 213 h 273"/>
                <a:gd name="T8" fmla="*/ 81 w 148"/>
                <a:gd name="T9" fmla="*/ 169 h 273"/>
                <a:gd name="T10" fmla="*/ 0 w 148"/>
                <a:gd name="T11" fmla="*/ 131 h 273"/>
                <a:gd name="T12" fmla="*/ 54 w 148"/>
                <a:gd name="T13" fmla="*/ 48 h 273"/>
                <a:gd name="T14" fmla="*/ 75 w 148"/>
                <a:gd name="T15" fmla="*/ 16 h 273"/>
                <a:gd name="T16" fmla="*/ 111 w 148"/>
                <a:gd name="T17" fmla="*/ 0 h 273"/>
                <a:gd name="T18" fmla="*/ 111 w 148"/>
                <a:gd name="T19" fmla="*/ 38 h 273"/>
                <a:gd name="T20" fmla="*/ 147 w 148"/>
                <a:gd name="T21" fmla="*/ 273 h 273"/>
                <a:gd name="T22" fmla="*/ 148 w 148"/>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73">
                  <a:moveTo>
                    <a:pt x="148" y="272"/>
                  </a:moveTo>
                  <a:lnTo>
                    <a:pt x="84" y="272"/>
                  </a:lnTo>
                  <a:lnTo>
                    <a:pt x="80" y="273"/>
                  </a:lnTo>
                  <a:lnTo>
                    <a:pt x="16" y="213"/>
                  </a:lnTo>
                  <a:lnTo>
                    <a:pt x="81" y="169"/>
                  </a:lnTo>
                  <a:lnTo>
                    <a:pt x="0" y="131"/>
                  </a:lnTo>
                  <a:lnTo>
                    <a:pt x="54" y="48"/>
                  </a:lnTo>
                  <a:lnTo>
                    <a:pt x="75" y="16"/>
                  </a:lnTo>
                  <a:lnTo>
                    <a:pt x="111" y="0"/>
                  </a:lnTo>
                  <a:lnTo>
                    <a:pt x="111" y="38"/>
                  </a:lnTo>
                  <a:lnTo>
                    <a:pt x="147" y="273"/>
                  </a:lnTo>
                  <a:lnTo>
                    <a:pt x="148"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4" name="Freeform 106"/>
            <p:cNvSpPr>
              <a:spLocks/>
            </p:cNvSpPr>
            <p:nvPr/>
          </p:nvSpPr>
          <p:spPr bwMode="auto">
            <a:xfrm>
              <a:off x="3067845" y="3381377"/>
              <a:ext cx="231775" cy="436563"/>
            </a:xfrm>
            <a:custGeom>
              <a:avLst/>
              <a:gdLst>
                <a:gd name="T0" fmla="*/ 66 w 146"/>
                <a:gd name="T1" fmla="*/ 169 h 275"/>
                <a:gd name="T2" fmla="*/ 132 w 146"/>
                <a:gd name="T3" fmla="*/ 212 h 275"/>
                <a:gd name="T4" fmla="*/ 67 w 146"/>
                <a:gd name="T5" fmla="*/ 275 h 275"/>
                <a:gd name="T6" fmla="*/ 63 w 146"/>
                <a:gd name="T7" fmla="*/ 274 h 275"/>
                <a:gd name="T8" fmla="*/ 0 w 146"/>
                <a:gd name="T9" fmla="*/ 274 h 275"/>
                <a:gd name="T10" fmla="*/ 1 w 146"/>
                <a:gd name="T11" fmla="*/ 275 h 275"/>
                <a:gd name="T12" fmla="*/ 37 w 146"/>
                <a:gd name="T13" fmla="*/ 37 h 275"/>
                <a:gd name="T14" fmla="*/ 37 w 146"/>
                <a:gd name="T15" fmla="*/ 0 h 275"/>
                <a:gd name="T16" fmla="*/ 81 w 146"/>
                <a:gd name="T17" fmla="*/ 19 h 275"/>
                <a:gd name="T18" fmla="*/ 100 w 146"/>
                <a:gd name="T19" fmla="*/ 51 h 275"/>
                <a:gd name="T20" fmla="*/ 146 w 146"/>
                <a:gd name="T21" fmla="*/ 130 h 275"/>
                <a:gd name="T22" fmla="*/ 66 w 146"/>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5">
                  <a:moveTo>
                    <a:pt x="66" y="169"/>
                  </a:moveTo>
                  <a:lnTo>
                    <a:pt x="132" y="212"/>
                  </a:lnTo>
                  <a:lnTo>
                    <a:pt x="67" y="275"/>
                  </a:lnTo>
                  <a:lnTo>
                    <a:pt x="63" y="274"/>
                  </a:lnTo>
                  <a:lnTo>
                    <a:pt x="0" y="274"/>
                  </a:lnTo>
                  <a:lnTo>
                    <a:pt x="1" y="275"/>
                  </a:lnTo>
                  <a:lnTo>
                    <a:pt x="37" y="37"/>
                  </a:lnTo>
                  <a:lnTo>
                    <a:pt x="37" y="0"/>
                  </a:lnTo>
                  <a:lnTo>
                    <a:pt x="81" y="19"/>
                  </a:lnTo>
                  <a:lnTo>
                    <a:pt x="100" y="51"/>
                  </a:lnTo>
                  <a:lnTo>
                    <a:pt x="146" y="130"/>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5" name="Freeform 107"/>
            <p:cNvSpPr>
              <a:spLocks/>
            </p:cNvSpPr>
            <p:nvPr/>
          </p:nvSpPr>
          <p:spPr bwMode="auto">
            <a:xfrm>
              <a:off x="5316538" y="1786732"/>
              <a:ext cx="379413" cy="960438"/>
            </a:xfrm>
            <a:custGeom>
              <a:avLst/>
              <a:gdLst>
                <a:gd name="T0" fmla="*/ 85 w 236"/>
                <a:gd name="T1" fmla="*/ 54 h 598"/>
                <a:gd name="T2" fmla="*/ 191 w 236"/>
                <a:gd name="T3" fmla="*/ 103 h 598"/>
                <a:gd name="T4" fmla="*/ 221 w 236"/>
                <a:gd name="T5" fmla="*/ 279 h 598"/>
                <a:gd name="T6" fmla="*/ 113 w 236"/>
                <a:gd name="T7" fmla="*/ 597 h 598"/>
                <a:gd name="T8" fmla="*/ 18 w 236"/>
                <a:gd name="T9" fmla="*/ 271 h 598"/>
                <a:gd name="T10" fmla="*/ 85 w 236"/>
                <a:gd name="T11" fmla="*/ 54 h 598"/>
              </a:gdLst>
              <a:ahLst/>
              <a:cxnLst>
                <a:cxn ang="0">
                  <a:pos x="T0" y="T1"/>
                </a:cxn>
                <a:cxn ang="0">
                  <a:pos x="T2" y="T3"/>
                </a:cxn>
                <a:cxn ang="0">
                  <a:pos x="T4" y="T5"/>
                </a:cxn>
                <a:cxn ang="0">
                  <a:pos x="T6" y="T7"/>
                </a:cxn>
                <a:cxn ang="0">
                  <a:pos x="T8" y="T9"/>
                </a:cxn>
                <a:cxn ang="0">
                  <a:pos x="T10" y="T11"/>
                </a:cxn>
              </a:cxnLst>
              <a:rect l="0" t="0" r="r" b="b"/>
              <a:pathLst>
                <a:path w="236" h="598">
                  <a:moveTo>
                    <a:pt x="85" y="54"/>
                  </a:moveTo>
                  <a:cubicBezTo>
                    <a:pt x="94" y="25"/>
                    <a:pt x="163" y="0"/>
                    <a:pt x="191" y="103"/>
                  </a:cubicBezTo>
                  <a:cubicBezTo>
                    <a:pt x="219" y="206"/>
                    <a:pt x="205" y="243"/>
                    <a:pt x="221" y="279"/>
                  </a:cubicBezTo>
                  <a:cubicBezTo>
                    <a:pt x="236" y="316"/>
                    <a:pt x="200" y="598"/>
                    <a:pt x="113" y="597"/>
                  </a:cubicBezTo>
                  <a:cubicBezTo>
                    <a:pt x="20" y="596"/>
                    <a:pt x="0" y="326"/>
                    <a:pt x="18" y="271"/>
                  </a:cubicBezTo>
                  <a:cubicBezTo>
                    <a:pt x="37" y="217"/>
                    <a:pt x="20" y="54"/>
                    <a:pt x="85"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6" name="Freeform 108"/>
            <p:cNvSpPr>
              <a:spLocks/>
            </p:cNvSpPr>
            <p:nvPr/>
          </p:nvSpPr>
          <p:spPr bwMode="auto">
            <a:xfrm>
              <a:off x="5702300" y="1786732"/>
              <a:ext cx="379413" cy="960438"/>
            </a:xfrm>
            <a:custGeom>
              <a:avLst/>
              <a:gdLst>
                <a:gd name="T0" fmla="*/ 151 w 237"/>
                <a:gd name="T1" fmla="*/ 54 h 598"/>
                <a:gd name="T2" fmla="*/ 45 w 237"/>
                <a:gd name="T3" fmla="*/ 103 h 598"/>
                <a:gd name="T4" fmla="*/ 15 w 237"/>
                <a:gd name="T5" fmla="*/ 279 h 598"/>
                <a:gd name="T6" fmla="*/ 123 w 237"/>
                <a:gd name="T7" fmla="*/ 597 h 598"/>
                <a:gd name="T8" fmla="*/ 218 w 237"/>
                <a:gd name="T9" fmla="*/ 271 h 598"/>
                <a:gd name="T10" fmla="*/ 151 w 237"/>
                <a:gd name="T11" fmla="*/ 54 h 598"/>
              </a:gdLst>
              <a:ahLst/>
              <a:cxnLst>
                <a:cxn ang="0">
                  <a:pos x="T0" y="T1"/>
                </a:cxn>
                <a:cxn ang="0">
                  <a:pos x="T2" y="T3"/>
                </a:cxn>
                <a:cxn ang="0">
                  <a:pos x="T4" y="T5"/>
                </a:cxn>
                <a:cxn ang="0">
                  <a:pos x="T6" y="T7"/>
                </a:cxn>
                <a:cxn ang="0">
                  <a:pos x="T8" y="T9"/>
                </a:cxn>
                <a:cxn ang="0">
                  <a:pos x="T10" y="T11"/>
                </a:cxn>
              </a:cxnLst>
              <a:rect l="0" t="0" r="r" b="b"/>
              <a:pathLst>
                <a:path w="237" h="598">
                  <a:moveTo>
                    <a:pt x="151" y="54"/>
                  </a:moveTo>
                  <a:cubicBezTo>
                    <a:pt x="142" y="25"/>
                    <a:pt x="73" y="0"/>
                    <a:pt x="45" y="103"/>
                  </a:cubicBezTo>
                  <a:cubicBezTo>
                    <a:pt x="17" y="206"/>
                    <a:pt x="31" y="243"/>
                    <a:pt x="15" y="279"/>
                  </a:cubicBezTo>
                  <a:cubicBezTo>
                    <a:pt x="0" y="316"/>
                    <a:pt x="37" y="598"/>
                    <a:pt x="123" y="597"/>
                  </a:cubicBezTo>
                  <a:cubicBezTo>
                    <a:pt x="216" y="596"/>
                    <a:pt x="237" y="326"/>
                    <a:pt x="218" y="271"/>
                  </a:cubicBezTo>
                  <a:cubicBezTo>
                    <a:pt x="200" y="217"/>
                    <a:pt x="216" y="54"/>
                    <a:pt x="151" y="54"/>
                  </a:cubicBezTo>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7" name="Freeform 109"/>
            <p:cNvSpPr>
              <a:spLocks/>
            </p:cNvSpPr>
            <p:nvPr/>
          </p:nvSpPr>
          <p:spPr bwMode="auto">
            <a:xfrm>
              <a:off x="5116513" y="2553494"/>
              <a:ext cx="1182688" cy="442913"/>
            </a:xfrm>
            <a:custGeom>
              <a:avLst/>
              <a:gdLst>
                <a:gd name="T0" fmla="*/ 438 w 737"/>
                <a:gd name="T1" fmla="*/ 0 h 276"/>
                <a:gd name="T2" fmla="*/ 295 w 737"/>
                <a:gd name="T3" fmla="*/ 7 h 276"/>
                <a:gd name="T4" fmla="*/ 79 w 737"/>
                <a:gd name="T5" fmla="*/ 99 h 276"/>
                <a:gd name="T6" fmla="*/ 0 w 737"/>
                <a:gd name="T7" fmla="*/ 276 h 276"/>
                <a:gd name="T8" fmla="*/ 737 w 737"/>
                <a:gd name="T9" fmla="*/ 276 h 276"/>
                <a:gd name="T10" fmla="*/ 658 w 737"/>
                <a:gd name="T11" fmla="*/ 99 h 276"/>
                <a:gd name="T12" fmla="*/ 438 w 737"/>
                <a:gd name="T13" fmla="*/ 0 h 276"/>
              </a:gdLst>
              <a:ahLst/>
              <a:cxnLst>
                <a:cxn ang="0">
                  <a:pos x="T0" y="T1"/>
                </a:cxn>
                <a:cxn ang="0">
                  <a:pos x="T2" y="T3"/>
                </a:cxn>
                <a:cxn ang="0">
                  <a:pos x="T4" y="T5"/>
                </a:cxn>
                <a:cxn ang="0">
                  <a:pos x="T6" y="T7"/>
                </a:cxn>
                <a:cxn ang="0">
                  <a:pos x="T8" y="T9"/>
                </a:cxn>
                <a:cxn ang="0">
                  <a:pos x="T10" y="T11"/>
                </a:cxn>
                <a:cxn ang="0">
                  <a:pos x="T12" y="T13"/>
                </a:cxn>
              </a:cxnLst>
              <a:rect l="0" t="0" r="r" b="b"/>
              <a:pathLst>
                <a:path w="737" h="276">
                  <a:moveTo>
                    <a:pt x="438" y="0"/>
                  </a:moveTo>
                  <a:cubicBezTo>
                    <a:pt x="437" y="3"/>
                    <a:pt x="296" y="5"/>
                    <a:pt x="295" y="7"/>
                  </a:cubicBezTo>
                  <a:cubicBezTo>
                    <a:pt x="250" y="70"/>
                    <a:pt x="155" y="82"/>
                    <a:pt x="79" y="99"/>
                  </a:cubicBezTo>
                  <a:cubicBezTo>
                    <a:pt x="3" y="116"/>
                    <a:pt x="0" y="212"/>
                    <a:pt x="0" y="276"/>
                  </a:cubicBezTo>
                  <a:cubicBezTo>
                    <a:pt x="737" y="276"/>
                    <a:pt x="737" y="276"/>
                    <a:pt x="737" y="276"/>
                  </a:cubicBezTo>
                  <a:cubicBezTo>
                    <a:pt x="737" y="212"/>
                    <a:pt x="736" y="116"/>
                    <a:pt x="658" y="99"/>
                  </a:cubicBezTo>
                  <a:cubicBezTo>
                    <a:pt x="581" y="81"/>
                    <a:pt x="480" y="66"/>
                    <a:pt x="438" y="0"/>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8" name="Freeform 110"/>
            <p:cNvSpPr>
              <a:spLocks/>
            </p:cNvSpPr>
            <p:nvPr/>
          </p:nvSpPr>
          <p:spPr bwMode="auto">
            <a:xfrm>
              <a:off x="5588000" y="2553494"/>
              <a:ext cx="238125" cy="442913"/>
            </a:xfrm>
            <a:custGeom>
              <a:avLst/>
              <a:gdLst>
                <a:gd name="T0" fmla="*/ 149 w 149"/>
                <a:gd name="T1" fmla="*/ 7 h 276"/>
                <a:gd name="T2" fmla="*/ 149 w 149"/>
                <a:gd name="T3" fmla="*/ 41 h 276"/>
                <a:gd name="T4" fmla="*/ 113 w 149"/>
                <a:gd name="T5" fmla="*/ 276 h 276"/>
                <a:gd name="T6" fmla="*/ 36 w 149"/>
                <a:gd name="T7" fmla="*/ 276 h 276"/>
                <a:gd name="T8" fmla="*/ 0 w 149"/>
                <a:gd name="T9" fmla="*/ 44 h 276"/>
                <a:gd name="T10" fmla="*/ 0 w 149"/>
                <a:gd name="T11" fmla="*/ 7 h 276"/>
                <a:gd name="T12" fmla="*/ 1 w 149"/>
                <a:gd name="T13" fmla="*/ 7 h 276"/>
                <a:gd name="T14" fmla="*/ 144 w 149"/>
                <a:gd name="T15" fmla="*/ 0 h 276"/>
                <a:gd name="T16" fmla="*/ 149 w 149"/>
                <a:gd name="T17" fmla="*/ 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276">
                  <a:moveTo>
                    <a:pt x="149" y="7"/>
                  </a:moveTo>
                  <a:cubicBezTo>
                    <a:pt x="149" y="41"/>
                    <a:pt x="149" y="41"/>
                    <a:pt x="149" y="41"/>
                  </a:cubicBezTo>
                  <a:cubicBezTo>
                    <a:pt x="113" y="276"/>
                    <a:pt x="113" y="276"/>
                    <a:pt x="113" y="276"/>
                  </a:cubicBezTo>
                  <a:cubicBezTo>
                    <a:pt x="36" y="276"/>
                    <a:pt x="36" y="276"/>
                    <a:pt x="36" y="276"/>
                  </a:cubicBezTo>
                  <a:cubicBezTo>
                    <a:pt x="0" y="44"/>
                    <a:pt x="0" y="44"/>
                    <a:pt x="0" y="44"/>
                  </a:cubicBezTo>
                  <a:cubicBezTo>
                    <a:pt x="0" y="7"/>
                    <a:pt x="0" y="7"/>
                    <a:pt x="0" y="7"/>
                  </a:cubicBezTo>
                  <a:cubicBezTo>
                    <a:pt x="1" y="7"/>
                    <a:pt x="1" y="7"/>
                    <a:pt x="1" y="7"/>
                  </a:cubicBezTo>
                  <a:cubicBezTo>
                    <a:pt x="2" y="5"/>
                    <a:pt x="143" y="3"/>
                    <a:pt x="144" y="0"/>
                  </a:cubicBezTo>
                  <a:cubicBezTo>
                    <a:pt x="146" y="2"/>
                    <a:pt x="147" y="4"/>
                    <a:pt x="149" y="7"/>
                  </a:cubicBez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59" name="Freeform 111"/>
            <p:cNvSpPr>
              <a:spLocks/>
            </p:cNvSpPr>
            <p:nvPr/>
          </p:nvSpPr>
          <p:spPr bwMode="auto">
            <a:xfrm>
              <a:off x="5589588" y="2155032"/>
              <a:ext cx="234950"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0" name="Freeform 112"/>
            <p:cNvSpPr>
              <a:spLocks/>
            </p:cNvSpPr>
            <p:nvPr/>
          </p:nvSpPr>
          <p:spPr bwMode="auto">
            <a:xfrm>
              <a:off x="5927725" y="2164557"/>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1" name="Freeform 113"/>
            <p:cNvSpPr>
              <a:spLocks/>
            </p:cNvSpPr>
            <p:nvPr/>
          </p:nvSpPr>
          <p:spPr bwMode="auto">
            <a:xfrm>
              <a:off x="5365750" y="2164557"/>
              <a:ext cx="122238"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2" name="Freeform 114"/>
            <p:cNvSpPr>
              <a:spLocks/>
            </p:cNvSpPr>
            <p:nvPr/>
          </p:nvSpPr>
          <p:spPr bwMode="auto">
            <a:xfrm>
              <a:off x="5589588" y="2458244"/>
              <a:ext cx="234950" cy="80963"/>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5B09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3" name="Freeform 115"/>
            <p:cNvSpPr>
              <a:spLocks/>
            </p:cNvSpPr>
            <p:nvPr/>
          </p:nvSpPr>
          <p:spPr bwMode="auto">
            <a:xfrm>
              <a:off x="5381625" y="1791494"/>
              <a:ext cx="652463"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6DCB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4" name="Freeform 116"/>
            <p:cNvSpPr>
              <a:spLocks/>
            </p:cNvSpPr>
            <p:nvPr/>
          </p:nvSpPr>
          <p:spPr bwMode="auto">
            <a:xfrm>
              <a:off x="5368925" y="1774032"/>
              <a:ext cx="657225" cy="493713"/>
            </a:xfrm>
            <a:custGeom>
              <a:avLst/>
              <a:gdLst>
                <a:gd name="T0" fmla="*/ 392 w 409"/>
                <a:gd name="T1" fmla="*/ 143 h 308"/>
                <a:gd name="T2" fmla="*/ 238 w 409"/>
                <a:gd name="T3" fmla="*/ 2 h 308"/>
                <a:gd name="T4" fmla="*/ 204 w 409"/>
                <a:gd name="T5" fmla="*/ 1 h 308"/>
                <a:gd name="T6" fmla="*/ 171 w 409"/>
                <a:gd name="T7" fmla="*/ 2 h 308"/>
                <a:gd name="T8" fmla="*/ 16 w 409"/>
                <a:gd name="T9" fmla="*/ 143 h 308"/>
                <a:gd name="T10" fmla="*/ 28 w 409"/>
                <a:gd name="T11" fmla="*/ 280 h 308"/>
                <a:gd name="T12" fmla="*/ 44 w 409"/>
                <a:gd name="T13" fmla="*/ 308 h 308"/>
                <a:gd name="T14" fmla="*/ 39 w 409"/>
                <a:gd name="T15" fmla="*/ 227 h 308"/>
                <a:gd name="T16" fmla="*/ 71 w 409"/>
                <a:gd name="T17" fmla="*/ 224 h 308"/>
                <a:gd name="T18" fmla="*/ 168 w 409"/>
                <a:gd name="T19" fmla="*/ 146 h 308"/>
                <a:gd name="T20" fmla="*/ 204 w 409"/>
                <a:gd name="T21" fmla="*/ 96 h 308"/>
                <a:gd name="T22" fmla="*/ 240 w 409"/>
                <a:gd name="T23" fmla="*/ 146 h 308"/>
                <a:gd name="T24" fmla="*/ 338 w 409"/>
                <a:gd name="T25" fmla="*/ 224 h 308"/>
                <a:gd name="T26" fmla="*/ 370 w 409"/>
                <a:gd name="T27" fmla="*/ 227 h 308"/>
                <a:gd name="T28" fmla="*/ 365 w 409"/>
                <a:gd name="T29" fmla="*/ 308 h 308"/>
                <a:gd name="T30" fmla="*/ 381 w 409"/>
                <a:gd name="T31" fmla="*/ 280 h 308"/>
                <a:gd name="T32" fmla="*/ 392 w 409"/>
                <a:gd name="T33" fmla="*/ 1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9" h="308">
                  <a:moveTo>
                    <a:pt x="392" y="143"/>
                  </a:moveTo>
                  <a:cubicBezTo>
                    <a:pt x="378" y="86"/>
                    <a:pt x="306" y="0"/>
                    <a:pt x="238" y="2"/>
                  </a:cubicBezTo>
                  <a:cubicBezTo>
                    <a:pt x="228" y="1"/>
                    <a:pt x="217" y="0"/>
                    <a:pt x="204" y="1"/>
                  </a:cubicBezTo>
                  <a:cubicBezTo>
                    <a:pt x="192" y="0"/>
                    <a:pt x="181" y="1"/>
                    <a:pt x="171" y="2"/>
                  </a:cubicBezTo>
                  <a:cubicBezTo>
                    <a:pt x="103" y="0"/>
                    <a:pt x="31" y="86"/>
                    <a:pt x="16" y="143"/>
                  </a:cubicBezTo>
                  <a:cubicBezTo>
                    <a:pt x="5" y="189"/>
                    <a:pt x="0" y="234"/>
                    <a:pt x="28" y="280"/>
                  </a:cubicBezTo>
                  <a:cubicBezTo>
                    <a:pt x="32" y="294"/>
                    <a:pt x="38" y="304"/>
                    <a:pt x="44" y="308"/>
                  </a:cubicBezTo>
                  <a:cubicBezTo>
                    <a:pt x="38" y="273"/>
                    <a:pt x="37" y="247"/>
                    <a:pt x="39" y="227"/>
                  </a:cubicBezTo>
                  <a:cubicBezTo>
                    <a:pt x="44" y="219"/>
                    <a:pt x="54" y="217"/>
                    <a:pt x="71" y="224"/>
                  </a:cubicBezTo>
                  <a:cubicBezTo>
                    <a:pt x="118" y="244"/>
                    <a:pt x="133" y="221"/>
                    <a:pt x="168" y="146"/>
                  </a:cubicBezTo>
                  <a:cubicBezTo>
                    <a:pt x="179" y="123"/>
                    <a:pt x="188" y="96"/>
                    <a:pt x="204" y="96"/>
                  </a:cubicBezTo>
                  <a:cubicBezTo>
                    <a:pt x="221" y="96"/>
                    <a:pt x="230" y="123"/>
                    <a:pt x="240" y="146"/>
                  </a:cubicBezTo>
                  <a:cubicBezTo>
                    <a:pt x="276" y="221"/>
                    <a:pt x="291" y="244"/>
                    <a:pt x="338" y="224"/>
                  </a:cubicBezTo>
                  <a:cubicBezTo>
                    <a:pt x="355" y="217"/>
                    <a:pt x="365" y="219"/>
                    <a:pt x="370" y="227"/>
                  </a:cubicBezTo>
                  <a:cubicBezTo>
                    <a:pt x="372" y="247"/>
                    <a:pt x="371" y="273"/>
                    <a:pt x="365" y="308"/>
                  </a:cubicBezTo>
                  <a:cubicBezTo>
                    <a:pt x="371" y="304"/>
                    <a:pt x="376" y="294"/>
                    <a:pt x="381" y="280"/>
                  </a:cubicBezTo>
                  <a:cubicBezTo>
                    <a:pt x="409" y="234"/>
                    <a:pt x="404" y="189"/>
                    <a:pt x="392" y="143"/>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5" name="Freeform 117"/>
            <p:cNvSpPr>
              <a:spLocks/>
            </p:cNvSpPr>
            <p:nvPr/>
          </p:nvSpPr>
          <p:spPr bwMode="auto">
            <a:xfrm>
              <a:off x="5413375" y="2563019"/>
              <a:ext cx="233363" cy="433388"/>
            </a:xfrm>
            <a:custGeom>
              <a:avLst/>
              <a:gdLst>
                <a:gd name="T0" fmla="*/ 147 w 147"/>
                <a:gd name="T1" fmla="*/ 272 h 273"/>
                <a:gd name="T2" fmla="*/ 84 w 147"/>
                <a:gd name="T3" fmla="*/ 272 h 273"/>
                <a:gd name="T4" fmla="*/ 80 w 147"/>
                <a:gd name="T5" fmla="*/ 273 h 273"/>
                <a:gd name="T6" fmla="*/ 15 w 147"/>
                <a:gd name="T7" fmla="*/ 214 h 273"/>
                <a:gd name="T8" fmla="*/ 81 w 147"/>
                <a:gd name="T9" fmla="*/ 169 h 273"/>
                <a:gd name="T10" fmla="*/ 0 w 147"/>
                <a:gd name="T11" fmla="*/ 132 h 273"/>
                <a:gd name="T12" fmla="*/ 53 w 147"/>
                <a:gd name="T13" fmla="*/ 49 h 273"/>
                <a:gd name="T14" fmla="*/ 74 w 147"/>
                <a:gd name="T15" fmla="*/ 16 h 273"/>
                <a:gd name="T16" fmla="*/ 110 w 147"/>
                <a:gd name="T17" fmla="*/ 0 h 273"/>
                <a:gd name="T18" fmla="*/ 110 w 147"/>
                <a:gd name="T19" fmla="*/ 39 h 273"/>
                <a:gd name="T20" fmla="*/ 146 w 147"/>
                <a:gd name="T21" fmla="*/ 273 h 273"/>
                <a:gd name="T22" fmla="*/ 147 w 147"/>
                <a:gd name="T23" fmla="*/ 272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3">
                  <a:moveTo>
                    <a:pt x="147" y="272"/>
                  </a:moveTo>
                  <a:lnTo>
                    <a:pt x="84" y="272"/>
                  </a:lnTo>
                  <a:lnTo>
                    <a:pt x="80" y="273"/>
                  </a:lnTo>
                  <a:lnTo>
                    <a:pt x="15" y="214"/>
                  </a:lnTo>
                  <a:lnTo>
                    <a:pt x="81" y="169"/>
                  </a:lnTo>
                  <a:lnTo>
                    <a:pt x="0" y="132"/>
                  </a:lnTo>
                  <a:lnTo>
                    <a:pt x="53" y="49"/>
                  </a:lnTo>
                  <a:lnTo>
                    <a:pt x="74" y="16"/>
                  </a:lnTo>
                  <a:lnTo>
                    <a:pt x="110" y="0"/>
                  </a:lnTo>
                  <a:lnTo>
                    <a:pt x="110" y="39"/>
                  </a:lnTo>
                  <a:lnTo>
                    <a:pt x="146" y="273"/>
                  </a:lnTo>
                  <a:lnTo>
                    <a:pt x="147" y="272"/>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6" name="Freeform 118"/>
            <p:cNvSpPr>
              <a:spLocks/>
            </p:cNvSpPr>
            <p:nvPr/>
          </p:nvSpPr>
          <p:spPr bwMode="auto">
            <a:xfrm>
              <a:off x="5767388" y="2559844"/>
              <a:ext cx="233363" cy="436563"/>
            </a:xfrm>
            <a:custGeom>
              <a:avLst/>
              <a:gdLst>
                <a:gd name="T0" fmla="*/ 66 w 147"/>
                <a:gd name="T1" fmla="*/ 169 h 275"/>
                <a:gd name="T2" fmla="*/ 133 w 147"/>
                <a:gd name="T3" fmla="*/ 213 h 275"/>
                <a:gd name="T4" fmla="*/ 67 w 147"/>
                <a:gd name="T5" fmla="*/ 275 h 275"/>
                <a:gd name="T6" fmla="*/ 63 w 147"/>
                <a:gd name="T7" fmla="*/ 274 h 275"/>
                <a:gd name="T8" fmla="*/ 0 w 147"/>
                <a:gd name="T9" fmla="*/ 274 h 275"/>
                <a:gd name="T10" fmla="*/ 1 w 147"/>
                <a:gd name="T11" fmla="*/ 275 h 275"/>
                <a:gd name="T12" fmla="*/ 37 w 147"/>
                <a:gd name="T13" fmla="*/ 38 h 275"/>
                <a:gd name="T14" fmla="*/ 37 w 147"/>
                <a:gd name="T15" fmla="*/ 0 h 275"/>
                <a:gd name="T16" fmla="*/ 81 w 147"/>
                <a:gd name="T17" fmla="*/ 19 h 275"/>
                <a:gd name="T18" fmla="*/ 100 w 147"/>
                <a:gd name="T19" fmla="*/ 52 h 275"/>
                <a:gd name="T20" fmla="*/ 147 w 147"/>
                <a:gd name="T21" fmla="*/ 131 h 275"/>
                <a:gd name="T22" fmla="*/ 66 w 147"/>
                <a:gd name="T23" fmla="*/ 16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 h="275">
                  <a:moveTo>
                    <a:pt x="66" y="169"/>
                  </a:moveTo>
                  <a:lnTo>
                    <a:pt x="133" y="213"/>
                  </a:lnTo>
                  <a:lnTo>
                    <a:pt x="67" y="275"/>
                  </a:lnTo>
                  <a:lnTo>
                    <a:pt x="63" y="274"/>
                  </a:lnTo>
                  <a:lnTo>
                    <a:pt x="0" y="274"/>
                  </a:lnTo>
                  <a:lnTo>
                    <a:pt x="1" y="275"/>
                  </a:lnTo>
                  <a:lnTo>
                    <a:pt x="37" y="38"/>
                  </a:lnTo>
                  <a:lnTo>
                    <a:pt x="37" y="0"/>
                  </a:lnTo>
                  <a:lnTo>
                    <a:pt x="81" y="19"/>
                  </a:lnTo>
                  <a:lnTo>
                    <a:pt x="100" y="52"/>
                  </a:lnTo>
                  <a:lnTo>
                    <a:pt x="147" y="131"/>
                  </a:lnTo>
                  <a:lnTo>
                    <a:pt x="66" y="169"/>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7" name="Freeform 119"/>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68" name="Freeform 120"/>
            <p:cNvSpPr>
              <a:spLocks/>
            </p:cNvSpPr>
            <p:nvPr/>
          </p:nvSpPr>
          <p:spPr bwMode="auto">
            <a:xfrm>
              <a:off x="5621338" y="3086894"/>
              <a:ext cx="1247775"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400" dirty="0"/>
            </a:p>
          </p:txBody>
        </p:sp>
        <p:sp>
          <p:nvSpPr>
            <p:cNvPr id="69" name="Freeform 121"/>
            <p:cNvSpPr>
              <a:spLocks/>
            </p:cNvSpPr>
            <p:nvPr/>
          </p:nvSpPr>
          <p:spPr bwMode="auto">
            <a:xfrm>
              <a:off x="6110288" y="2680494"/>
              <a:ext cx="268288"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0" name="Freeform 122"/>
            <p:cNvSpPr>
              <a:spLocks/>
            </p:cNvSpPr>
            <p:nvPr/>
          </p:nvSpPr>
          <p:spPr bwMode="auto">
            <a:xfrm>
              <a:off x="5934075" y="264556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1" name="Freeform 123"/>
            <p:cNvSpPr>
              <a:spLocks/>
            </p:cNvSpPr>
            <p:nvPr/>
          </p:nvSpPr>
          <p:spPr bwMode="auto">
            <a:xfrm>
              <a:off x="6442075" y="264556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1A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2" name="Freeform 124"/>
            <p:cNvSpPr>
              <a:spLocks/>
            </p:cNvSpPr>
            <p:nvPr/>
          </p:nvSpPr>
          <p:spPr bwMode="auto">
            <a:xfrm>
              <a:off x="6186488" y="321706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3" name="Freeform 125"/>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4" name="Freeform 126"/>
            <p:cNvSpPr>
              <a:spLocks/>
            </p:cNvSpPr>
            <p:nvPr/>
          </p:nvSpPr>
          <p:spPr bwMode="auto">
            <a:xfrm>
              <a:off x="6173788" y="332978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5" name="Freeform 127"/>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6" name="Freeform 128"/>
            <p:cNvSpPr>
              <a:spLocks/>
            </p:cNvSpPr>
            <p:nvPr/>
          </p:nvSpPr>
          <p:spPr bwMode="auto">
            <a:xfrm>
              <a:off x="6099175" y="3050382"/>
              <a:ext cx="146050" cy="282575"/>
            </a:xfrm>
            <a:custGeom>
              <a:avLst/>
              <a:gdLst>
                <a:gd name="T0" fmla="*/ 7 w 92"/>
                <a:gd name="T1" fmla="*/ 0 h 178"/>
                <a:gd name="T2" fmla="*/ 0 w 92"/>
                <a:gd name="T3" fmla="*/ 28 h 178"/>
                <a:gd name="T4" fmla="*/ 21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1"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7" name="Freeform 129"/>
            <p:cNvSpPr>
              <a:spLocks/>
            </p:cNvSpPr>
            <p:nvPr/>
          </p:nvSpPr>
          <p:spPr bwMode="auto">
            <a:xfrm>
              <a:off x="6110288" y="2993232"/>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AF8E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8" name="Freeform 130"/>
            <p:cNvSpPr>
              <a:spLocks/>
            </p:cNvSpPr>
            <p:nvPr/>
          </p:nvSpPr>
          <p:spPr bwMode="auto">
            <a:xfrm>
              <a:off x="5834063" y="2296319"/>
              <a:ext cx="822325" cy="760413"/>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DBB18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79" name="Freeform 131"/>
            <p:cNvSpPr>
              <a:spLocks noEditPoints="1"/>
            </p:cNvSpPr>
            <p:nvPr/>
          </p:nvSpPr>
          <p:spPr bwMode="auto">
            <a:xfrm>
              <a:off x="5916613" y="2201069"/>
              <a:ext cx="625475" cy="582613"/>
            </a:xfrm>
            <a:custGeom>
              <a:avLst/>
              <a:gdLst>
                <a:gd name="T0" fmla="*/ 93 w 390"/>
                <a:gd name="T1" fmla="*/ 68 h 363"/>
                <a:gd name="T2" fmla="*/ 390 w 390"/>
                <a:gd name="T3" fmla="*/ 66 h 363"/>
                <a:gd name="T4" fmla="*/ 374 w 390"/>
                <a:gd name="T5" fmla="*/ 357 h 363"/>
                <a:gd name="T6" fmla="*/ 374 w 390"/>
                <a:gd name="T7" fmla="*/ 357 h 363"/>
                <a:gd name="T8" fmla="*/ 374 w 390"/>
                <a:gd name="T9" fmla="*/ 360 h 363"/>
                <a:gd name="T10" fmla="*/ 372 w 390"/>
                <a:gd name="T11" fmla="*/ 363 h 363"/>
                <a:gd name="T12" fmla="*/ 367 w 390"/>
                <a:gd name="T13" fmla="*/ 362 h 363"/>
                <a:gd name="T14" fmla="*/ 366 w 390"/>
                <a:gd name="T15" fmla="*/ 361 h 363"/>
                <a:gd name="T16" fmla="*/ 366 w 390"/>
                <a:gd name="T17" fmla="*/ 339 h 363"/>
                <a:gd name="T18" fmla="*/ 371 w 390"/>
                <a:gd name="T19" fmla="*/ 307 h 363"/>
                <a:gd name="T20" fmla="*/ 327 w 390"/>
                <a:gd name="T21" fmla="*/ 183 h 363"/>
                <a:gd name="T22" fmla="*/ 318 w 390"/>
                <a:gd name="T23" fmla="*/ 171 h 363"/>
                <a:gd name="T24" fmla="*/ 307 w 390"/>
                <a:gd name="T25" fmla="*/ 158 h 363"/>
                <a:gd name="T26" fmla="*/ 301 w 390"/>
                <a:gd name="T27" fmla="*/ 154 h 363"/>
                <a:gd name="T28" fmla="*/ 212 w 390"/>
                <a:gd name="T29" fmla="*/ 168 h 363"/>
                <a:gd name="T30" fmla="*/ 129 w 390"/>
                <a:gd name="T31" fmla="*/ 186 h 363"/>
                <a:gd name="T32" fmla="*/ 93 w 390"/>
                <a:gd name="T33" fmla="*/ 176 h 363"/>
                <a:gd name="T34" fmla="*/ 45 w 390"/>
                <a:gd name="T35" fmla="*/ 315 h 363"/>
                <a:gd name="T36" fmla="*/ 48 w 390"/>
                <a:gd name="T37" fmla="*/ 339 h 363"/>
                <a:gd name="T38" fmla="*/ 48 w 390"/>
                <a:gd name="T39" fmla="*/ 361 h 363"/>
                <a:gd name="T40" fmla="*/ 48 w 390"/>
                <a:gd name="T41" fmla="*/ 362 h 363"/>
                <a:gd name="T42" fmla="*/ 43 w 390"/>
                <a:gd name="T43" fmla="*/ 363 h 363"/>
                <a:gd name="T44" fmla="*/ 41 w 390"/>
                <a:gd name="T45" fmla="*/ 360 h 363"/>
                <a:gd name="T46" fmla="*/ 40 w 390"/>
                <a:gd name="T47" fmla="*/ 351 h 363"/>
                <a:gd name="T48" fmla="*/ 38 w 390"/>
                <a:gd name="T49" fmla="*/ 338 h 363"/>
                <a:gd name="T50" fmla="*/ 93 w 390"/>
                <a:gd name="T51" fmla="*/ 68 h 363"/>
                <a:gd name="T52" fmla="*/ 224 w 390"/>
                <a:gd name="T53" fmla="*/ 135 h 363"/>
                <a:gd name="T54" fmla="*/ 228 w 390"/>
                <a:gd name="T55" fmla="*/ 134 h 363"/>
                <a:gd name="T56" fmla="*/ 222 w 390"/>
                <a:gd name="T57" fmla="*/ 135 h 363"/>
                <a:gd name="T58" fmla="*/ 224 w 390"/>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63">
                  <a:moveTo>
                    <a:pt x="93" y="68"/>
                  </a:moveTo>
                  <a:cubicBezTo>
                    <a:pt x="179" y="0"/>
                    <a:pt x="350" y="10"/>
                    <a:pt x="390" y="66"/>
                  </a:cubicBezTo>
                  <a:cubicBezTo>
                    <a:pt x="374" y="123"/>
                    <a:pt x="386" y="276"/>
                    <a:pt x="374" y="357"/>
                  </a:cubicBezTo>
                  <a:cubicBezTo>
                    <a:pt x="374" y="357"/>
                    <a:pt x="374" y="357"/>
                    <a:pt x="374" y="357"/>
                  </a:cubicBezTo>
                  <a:cubicBezTo>
                    <a:pt x="374" y="358"/>
                    <a:pt x="374" y="359"/>
                    <a:pt x="374" y="360"/>
                  </a:cubicBezTo>
                  <a:cubicBezTo>
                    <a:pt x="373" y="360"/>
                    <a:pt x="372" y="362"/>
                    <a:pt x="372" y="363"/>
                  </a:cubicBezTo>
                  <a:cubicBezTo>
                    <a:pt x="371" y="363"/>
                    <a:pt x="368" y="363"/>
                    <a:pt x="367" y="362"/>
                  </a:cubicBezTo>
                  <a:cubicBezTo>
                    <a:pt x="367" y="362"/>
                    <a:pt x="366" y="361"/>
                    <a:pt x="366" y="361"/>
                  </a:cubicBezTo>
                  <a:cubicBezTo>
                    <a:pt x="366" y="354"/>
                    <a:pt x="366" y="340"/>
                    <a:pt x="366" y="339"/>
                  </a:cubicBezTo>
                  <a:cubicBezTo>
                    <a:pt x="367" y="328"/>
                    <a:pt x="370" y="318"/>
                    <a:pt x="371" y="307"/>
                  </a:cubicBezTo>
                  <a:cubicBezTo>
                    <a:pt x="363" y="255"/>
                    <a:pt x="339" y="245"/>
                    <a:pt x="327" y="183"/>
                  </a:cubicBezTo>
                  <a:cubicBezTo>
                    <a:pt x="324" y="179"/>
                    <a:pt x="321" y="175"/>
                    <a:pt x="318" y="171"/>
                  </a:cubicBezTo>
                  <a:cubicBezTo>
                    <a:pt x="315" y="167"/>
                    <a:pt x="311" y="162"/>
                    <a:pt x="307" y="158"/>
                  </a:cubicBezTo>
                  <a:cubicBezTo>
                    <a:pt x="305" y="157"/>
                    <a:pt x="303" y="156"/>
                    <a:pt x="301" y="154"/>
                  </a:cubicBezTo>
                  <a:cubicBezTo>
                    <a:pt x="254" y="137"/>
                    <a:pt x="256" y="150"/>
                    <a:pt x="212" y="168"/>
                  </a:cubicBezTo>
                  <a:cubicBezTo>
                    <a:pt x="195" y="175"/>
                    <a:pt x="148" y="188"/>
                    <a:pt x="129" y="186"/>
                  </a:cubicBezTo>
                  <a:cubicBezTo>
                    <a:pt x="121" y="186"/>
                    <a:pt x="94" y="183"/>
                    <a:pt x="93" y="176"/>
                  </a:cubicBezTo>
                  <a:cubicBezTo>
                    <a:pt x="58" y="230"/>
                    <a:pt x="55" y="269"/>
                    <a:pt x="45" y="315"/>
                  </a:cubicBezTo>
                  <a:cubicBezTo>
                    <a:pt x="46" y="323"/>
                    <a:pt x="48" y="331"/>
                    <a:pt x="48" y="339"/>
                  </a:cubicBezTo>
                  <a:cubicBezTo>
                    <a:pt x="48" y="340"/>
                    <a:pt x="49" y="354"/>
                    <a:pt x="48" y="361"/>
                  </a:cubicBezTo>
                  <a:cubicBezTo>
                    <a:pt x="48" y="361"/>
                    <a:pt x="48" y="362"/>
                    <a:pt x="48" y="362"/>
                  </a:cubicBezTo>
                  <a:cubicBezTo>
                    <a:pt x="47" y="363"/>
                    <a:pt x="43" y="363"/>
                    <a:pt x="43" y="363"/>
                  </a:cubicBezTo>
                  <a:cubicBezTo>
                    <a:pt x="43" y="362"/>
                    <a:pt x="41" y="360"/>
                    <a:pt x="41" y="360"/>
                  </a:cubicBezTo>
                  <a:cubicBezTo>
                    <a:pt x="40" y="356"/>
                    <a:pt x="40" y="354"/>
                    <a:pt x="40" y="351"/>
                  </a:cubicBezTo>
                  <a:cubicBezTo>
                    <a:pt x="39" y="347"/>
                    <a:pt x="39" y="342"/>
                    <a:pt x="38" y="338"/>
                  </a:cubicBezTo>
                  <a:cubicBezTo>
                    <a:pt x="25" y="288"/>
                    <a:pt x="0" y="89"/>
                    <a:pt x="93" y="68"/>
                  </a:cubicBezTo>
                  <a:close/>
                  <a:moveTo>
                    <a:pt x="224" y="135"/>
                  </a:moveTo>
                  <a:cubicBezTo>
                    <a:pt x="225" y="135"/>
                    <a:pt x="227" y="134"/>
                    <a:pt x="228" y="134"/>
                  </a:cubicBezTo>
                  <a:cubicBezTo>
                    <a:pt x="226" y="134"/>
                    <a:pt x="224" y="135"/>
                    <a:pt x="222" y="135"/>
                  </a:cubicBezTo>
                  <a:cubicBezTo>
                    <a:pt x="222" y="135"/>
                    <a:pt x="223" y="135"/>
                    <a:pt x="224" y="135"/>
                  </a:cubicBez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0" name="Freeform 132"/>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1" name="Freeform 133"/>
            <p:cNvSpPr>
              <a:spLocks/>
            </p:cNvSpPr>
            <p:nvPr/>
          </p:nvSpPr>
          <p:spPr bwMode="auto">
            <a:xfrm>
              <a:off x="6245225" y="305038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2" name="Freeform 134"/>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close/>
                </a:path>
              </a:pathLst>
            </a:custGeom>
            <a:solidFill>
              <a:srgbClr val="D0A88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3" name="Freeform 135"/>
            <p:cNvSpPr>
              <a:spLocks/>
            </p:cNvSpPr>
            <p:nvPr/>
          </p:nvSpPr>
          <p:spPr bwMode="auto">
            <a:xfrm>
              <a:off x="6110288" y="304561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85 w 169"/>
                <a:gd name="T11" fmla="*/ 108 h 108"/>
                <a:gd name="T12" fmla="*/ 169 w 169"/>
                <a:gd name="T13" fmla="*/ 3 h 108"/>
                <a:gd name="T14" fmla="*/ 169 w 16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108">
                  <a:moveTo>
                    <a:pt x="169" y="0"/>
                  </a:moveTo>
                  <a:lnTo>
                    <a:pt x="85" y="105"/>
                  </a:lnTo>
                  <a:lnTo>
                    <a:pt x="0" y="0"/>
                  </a:lnTo>
                  <a:lnTo>
                    <a:pt x="0" y="3"/>
                  </a:lnTo>
                  <a:lnTo>
                    <a:pt x="85" y="108"/>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4" name="Freeform 136"/>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5" name="Freeform 137"/>
            <p:cNvSpPr>
              <a:spLocks noEditPoints="1"/>
            </p:cNvSpPr>
            <p:nvPr/>
          </p:nvSpPr>
          <p:spPr bwMode="auto">
            <a:xfrm>
              <a:off x="6219825" y="332978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6" name="Rectangle 138"/>
            <p:cNvSpPr>
              <a:spLocks noChangeArrowheads="1"/>
            </p:cNvSpPr>
            <p:nvPr/>
          </p:nvSpPr>
          <p:spPr bwMode="auto">
            <a:xfrm>
              <a:off x="6219825" y="332978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7" name="Rectangle 139"/>
            <p:cNvSpPr>
              <a:spLocks noChangeArrowheads="1"/>
            </p:cNvSpPr>
            <p:nvPr/>
          </p:nvSpPr>
          <p:spPr bwMode="auto">
            <a:xfrm>
              <a:off x="6219825" y="332978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8" name="Freeform 140"/>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89" name="Freeform 141"/>
            <p:cNvSpPr>
              <a:spLocks/>
            </p:cNvSpPr>
            <p:nvPr/>
          </p:nvSpPr>
          <p:spPr bwMode="auto">
            <a:xfrm>
              <a:off x="3990975" y="2572544"/>
              <a:ext cx="1246188" cy="565150"/>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0" name="Freeform 142"/>
            <p:cNvSpPr>
              <a:spLocks/>
            </p:cNvSpPr>
            <p:nvPr/>
          </p:nvSpPr>
          <p:spPr bwMode="auto">
            <a:xfrm>
              <a:off x="4479925" y="2167732"/>
              <a:ext cx="268288" cy="558800"/>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1" name="Freeform 143"/>
            <p:cNvSpPr>
              <a:spLocks/>
            </p:cNvSpPr>
            <p:nvPr/>
          </p:nvSpPr>
          <p:spPr bwMode="auto">
            <a:xfrm>
              <a:off x="4303713" y="2131219"/>
              <a:ext cx="112713" cy="163513"/>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2" name="Freeform 144"/>
            <p:cNvSpPr>
              <a:spLocks/>
            </p:cNvSpPr>
            <p:nvPr/>
          </p:nvSpPr>
          <p:spPr bwMode="auto">
            <a:xfrm>
              <a:off x="4811713" y="2131219"/>
              <a:ext cx="111125"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3" name="Freeform 145"/>
            <p:cNvSpPr>
              <a:spLocks/>
            </p:cNvSpPr>
            <p:nvPr/>
          </p:nvSpPr>
          <p:spPr bwMode="auto">
            <a:xfrm>
              <a:off x="4556125" y="2702719"/>
              <a:ext cx="115888" cy="112713"/>
            </a:xfrm>
            <a:custGeom>
              <a:avLst/>
              <a:gdLst>
                <a:gd name="T0" fmla="*/ 0 w 72"/>
                <a:gd name="T1" fmla="*/ 39 h 70"/>
                <a:gd name="T2" fmla="*/ 21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1" y="70"/>
                    <a:pt x="21" y="70"/>
                    <a:pt x="21" y="70"/>
                  </a:cubicBezTo>
                  <a:cubicBezTo>
                    <a:pt x="31" y="70"/>
                    <a:pt x="42" y="70"/>
                    <a:pt x="52" y="70"/>
                  </a:cubicBezTo>
                  <a:cubicBezTo>
                    <a:pt x="72" y="39"/>
                    <a:pt x="72" y="39"/>
                    <a:pt x="72" y="39"/>
                  </a:cubicBezTo>
                  <a:cubicBezTo>
                    <a:pt x="37" y="0"/>
                    <a:pt x="37" y="0"/>
                    <a:pt x="37" y="0"/>
                  </a:cubicBezTo>
                  <a:cubicBezTo>
                    <a:pt x="0" y="39"/>
                    <a:pt x="0" y="39"/>
                    <a:pt x="0" y="39"/>
                  </a:cubicBezTo>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4" name="Freeform 146"/>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close/>
                </a:path>
              </a:pathLst>
            </a:custGeom>
            <a:solidFill>
              <a:srgbClr val="3434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5" name="Freeform 147"/>
            <p:cNvSpPr>
              <a:spLocks/>
            </p:cNvSpPr>
            <p:nvPr/>
          </p:nvSpPr>
          <p:spPr bwMode="auto">
            <a:xfrm>
              <a:off x="4543425" y="2815432"/>
              <a:ext cx="142875" cy="322263"/>
            </a:xfrm>
            <a:custGeom>
              <a:avLst/>
              <a:gdLst>
                <a:gd name="T0" fmla="*/ 29 w 90"/>
                <a:gd name="T1" fmla="*/ 0 h 203"/>
                <a:gd name="T2" fmla="*/ 0 w 90"/>
                <a:gd name="T3" fmla="*/ 203 h 203"/>
                <a:gd name="T4" fmla="*/ 90 w 90"/>
                <a:gd name="T5" fmla="*/ 203 h 203"/>
                <a:gd name="T6" fmla="*/ 60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0"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6" name="Freeform 148"/>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7" name="Freeform 149"/>
            <p:cNvSpPr>
              <a:spLocks/>
            </p:cNvSpPr>
            <p:nvPr/>
          </p:nvSpPr>
          <p:spPr bwMode="auto">
            <a:xfrm>
              <a:off x="4468813" y="2536032"/>
              <a:ext cx="146050" cy="282575"/>
            </a:xfrm>
            <a:custGeom>
              <a:avLst/>
              <a:gdLst>
                <a:gd name="T0" fmla="*/ 7 w 92"/>
                <a:gd name="T1" fmla="*/ 0 h 178"/>
                <a:gd name="T2" fmla="*/ 0 w 92"/>
                <a:gd name="T3" fmla="*/ 28 h 178"/>
                <a:gd name="T4" fmla="*/ 20 w 92"/>
                <a:gd name="T5" fmla="*/ 178 h 178"/>
                <a:gd name="T6" fmla="*/ 92 w 92"/>
                <a:gd name="T7" fmla="*/ 105 h 178"/>
                <a:gd name="T8" fmla="*/ 7 w 92"/>
                <a:gd name="T9" fmla="*/ 0 h 178"/>
              </a:gdLst>
              <a:ahLst/>
              <a:cxnLst>
                <a:cxn ang="0">
                  <a:pos x="T0" y="T1"/>
                </a:cxn>
                <a:cxn ang="0">
                  <a:pos x="T2" y="T3"/>
                </a:cxn>
                <a:cxn ang="0">
                  <a:pos x="T4" y="T5"/>
                </a:cxn>
                <a:cxn ang="0">
                  <a:pos x="T6" y="T7"/>
                </a:cxn>
                <a:cxn ang="0">
                  <a:pos x="T8" y="T9"/>
                </a:cxn>
              </a:cxnLst>
              <a:rect l="0" t="0" r="r" b="b"/>
              <a:pathLst>
                <a:path w="92" h="178">
                  <a:moveTo>
                    <a:pt x="7" y="0"/>
                  </a:moveTo>
                  <a:lnTo>
                    <a:pt x="0" y="28"/>
                  </a:lnTo>
                  <a:lnTo>
                    <a:pt x="20" y="178"/>
                  </a:lnTo>
                  <a:lnTo>
                    <a:pt x="92" y="105"/>
                  </a:lnTo>
                  <a:lnTo>
                    <a:pt x="7"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8" name="Freeform 150"/>
            <p:cNvSpPr>
              <a:spLocks/>
            </p:cNvSpPr>
            <p:nvPr/>
          </p:nvSpPr>
          <p:spPr bwMode="auto">
            <a:xfrm>
              <a:off x="4479925" y="2480469"/>
              <a:ext cx="268288" cy="92075"/>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99" name="Freeform 151"/>
            <p:cNvSpPr>
              <a:spLocks/>
            </p:cNvSpPr>
            <p:nvPr/>
          </p:nvSpPr>
          <p:spPr bwMode="auto">
            <a:xfrm>
              <a:off x="4202113" y="1783557"/>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0" name="Freeform 152"/>
            <p:cNvSpPr>
              <a:spLocks noEditPoints="1"/>
            </p:cNvSpPr>
            <p:nvPr/>
          </p:nvSpPr>
          <p:spPr bwMode="auto">
            <a:xfrm>
              <a:off x="4319588" y="1670844"/>
              <a:ext cx="633413" cy="598488"/>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1" name="Freeform 153"/>
            <p:cNvSpPr>
              <a:spLocks noEditPoints="1"/>
            </p:cNvSpPr>
            <p:nvPr/>
          </p:nvSpPr>
          <p:spPr bwMode="auto">
            <a:xfrm>
              <a:off x="3124200" y="1610519"/>
              <a:ext cx="647700" cy="598488"/>
            </a:xfrm>
            <a:custGeom>
              <a:avLst/>
              <a:gdLst>
                <a:gd name="T0" fmla="*/ 95 w 404"/>
                <a:gd name="T1" fmla="*/ 78 h 373"/>
                <a:gd name="T2" fmla="*/ 404 w 404"/>
                <a:gd name="T3" fmla="*/ 156 h 373"/>
                <a:gd name="T4" fmla="*/ 383 w 404"/>
                <a:gd name="T5" fmla="*/ 367 h 373"/>
                <a:gd name="T6" fmla="*/ 383 w 404"/>
                <a:gd name="T7" fmla="*/ 367 h 373"/>
                <a:gd name="T8" fmla="*/ 382 w 404"/>
                <a:gd name="T9" fmla="*/ 369 h 373"/>
                <a:gd name="T10" fmla="*/ 380 w 404"/>
                <a:gd name="T11" fmla="*/ 372 h 373"/>
                <a:gd name="T12" fmla="*/ 376 w 404"/>
                <a:gd name="T13" fmla="*/ 372 h 373"/>
                <a:gd name="T14" fmla="*/ 375 w 404"/>
                <a:gd name="T15" fmla="*/ 371 h 373"/>
                <a:gd name="T16" fmla="*/ 375 w 404"/>
                <a:gd name="T17" fmla="*/ 349 h 373"/>
                <a:gd name="T18" fmla="*/ 376 w 404"/>
                <a:gd name="T19" fmla="*/ 316 h 373"/>
                <a:gd name="T20" fmla="*/ 346 w 404"/>
                <a:gd name="T21" fmla="*/ 211 h 373"/>
                <a:gd name="T22" fmla="*/ 326 w 404"/>
                <a:gd name="T23" fmla="*/ 188 h 373"/>
                <a:gd name="T24" fmla="*/ 217 w 404"/>
                <a:gd name="T25" fmla="*/ 217 h 373"/>
                <a:gd name="T26" fmla="*/ 154 w 404"/>
                <a:gd name="T27" fmla="*/ 225 h 373"/>
                <a:gd name="T28" fmla="*/ 95 w 404"/>
                <a:gd name="T29" fmla="*/ 186 h 373"/>
                <a:gd name="T30" fmla="*/ 45 w 404"/>
                <a:gd name="T31" fmla="*/ 325 h 373"/>
                <a:gd name="T32" fmla="*/ 49 w 404"/>
                <a:gd name="T33" fmla="*/ 349 h 373"/>
                <a:gd name="T34" fmla="*/ 49 w 404"/>
                <a:gd name="T35" fmla="*/ 371 h 373"/>
                <a:gd name="T36" fmla="*/ 48 w 404"/>
                <a:gd name="T37" fmla="*/ 372 h 373"/>
                <a:gd name="T38" fmla="*/ 44 w 404"/>
                <a:gd name="T39" fmla="*/ 372 h 373"/>
                <a:gd name="T40" fmla="*/ 42 w 404"/>
                <a:gd name="T41" fmla="*/ 369 h 373"/>
                <a:gd name="T42" fmla="*/ 41 w 404"/>
                <a:gd name="T43" fmla="*/ 361 h 373"/>
                <a:gd name="T44" fmla="*/ 39 w 404"/>
                <a:gd name="T45" fmla="*/ 348 h 373"/>
                <a:gd name="T46" fmla="*/ 95 w 404"/>
                <a:gd name="T47" fmla="*/ 78 h 373"/>
                <a:gd name="T48" fmla="*/ 229 w 404"/>
                <a:gd name="T49" fmla="*/ 145 h 373"/>
                <a:gd name="T50" fmla="*/ 233 w 404"/>
                <a:gd name="T51" fmla="*/ 143 h 373"/>
                <a:gd name="T52" fmla="*/ 227 w 404"/>
                <a:gd name="T53" fmla="*/ 145 h 373"/>
                <a:gd name="T54" fmla="*/ 229 w 40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4" h="373">
                  <a:moveTo>
                    <a:pt x="95" y="78"/>
                  </a:moveTo>
                  <a:cubicBezTo>
                    <a:pt x="185" y="0"/>
                    <a:pt x="362" y="99"/>
                    <a:pt x="404" y="156"/>
                  </a:cubicBezTo>
                  <a:cubicBezTo>
                    <a:pt x="387" y="213"/>
                    <a:pt x="395" y="286"/>
                    <a:pt x="383" y="367"/>
                  </a:cubicBezTo>
                  <a:cubicBezTo>
                    <a:pt x="383" y="367"/>
                    <a:pt x="383" y="367"/>
                    <a:pt x="383" y="367"/>
                  </a:cubicBezTo>
                  <a:cubicBezTo>
                    <a:pt x="383" y="368"/>
                    <a:pt x="383" y="368"/>
                    <a:pt x="382" y="369"/>
                  </a:cubicBezTo>
                  <a:cubicBezTo>
                    <a:pt x="382" y="370"/>
                    <a:pt x="381" y="372"/>
                    <a:pt x="380" y="372"/>
                  </a:cubicBezTo>
                  <a:cubicBezTo>
                    <a:pt x="380" y="373"/>
                    <a:pt x="377" y="372"/>
                    <a:pt x="376" y="372"/>
                  </a:cubicBezTo>
                  <a:cubicBezTo>
                    <a:pt x="375" y="372"/>
                    <a:pt x="375" y="371"/>
                    <a:pt x="375" y="371"/>
                  </a:cubicBezTo>
                  <a:cubicBezTo>
                    <a:pt x="375" y="364"/>
                    <a:pt x="375" y="349"/>
                    <a:pt x="375" y="349"/>
                  </a:cubicBezTo>
                  <a:cubicBezTo>
                    <a:pt x="376" y="338"/>
                    <a:pt x="374" y="327"/>
                    <a:pt x="376" y="316"/>
                  </a:cubicBezTo>
                  <a:cubicBezTo>
                    <a:pt x="368" y="265"/>
                    <a:pt x="375" y="263"/>
                    <a:pt x="346" y="211"/>
                  </a:cubicBezTo>
                  <a:cubicBezTo>
                    <a:pt x="343" y="207"/>
                    <a:pt x="328" y="190"/>
                    <a:pt x="326" y="188"/>
                  </a:cubicBezTo>
                  <a:cubicBezTo>
                    <a:pt x="278" y="171"/>
                    <a:pt x="262" y="200"/>
                    <a:pt x="217" y="217"/>
                  </a:cubicBezTo>
                  <a:cubicBezTo>
                    <a:pt x="199" y="224"/>
                    <a:pt x="173" y="225"/>
                    <a:pt x="154" y="225"/>
                  </a:cubicBezTo>
                  <a:cubicBezTo>
                    <a:pt x="125" y="225"/>
                    <a:pt x="96" y="193"/>
                    <a:pt x="95" y="186"/>
                  </a:cubicBezTo>
                  <a:cubicBezTo>
                    <a:pt x="59" y="240"/>
                    <a:pt x="56" y="279"/>
                    <a:pt x="45" y="325"/>
                  </a:cubicBezTo>
                  <a:cubicBezTo>
                    <a:pt x="47" y="333"/>
                    <a:pt x="48" y="341"/>
                    <a:pt x="49" y="349"/>
                  </a:cubicBezTo>
                  <a:cubicBezTo>
                    <a:pt x="49" y="349"/>
                    <a:pt x="50" y="364"/>
                    <a:pt x="49" y="371"/>
                  </a:cubicBezTo>
                  <a:cubicBezTo>
                    <a:pt x="49" y="371"/>
                    <a:pt x="49" y="372"/>
                    <a:pt x="48" y="372"/>
                  </a:cubicBezTo>
                  <a:cubicBezTo>
                    <a:pt x="47" y="372"/>
                    <a:pt x="44" y="373"/>
                    <a:pt x="44" y="372"/>
                  </a:cubicBezTo>
                  <a:cubicBezTo>
                    <a:pt x="43" y="372"/>
                    <a:pt x="42" y="370"/>
                    <a:pt x="42" y="369"/>
                  </a:cubicBezTo>
                  <a:cubicBezTo>
                    <a:pt x="41" y="366"/>
                    <a:pt x="41" y="364"/>
                    <a:pt x="41" y="361"/>
                  </a:cubicBezTo>
                  <a:cubicBezTo>
                    <a:pt x="40" y="356"/>
                    <a:pt x="39" y="352"/>
                    <a:pt x="39" y="348"/>
                  </a:cubicBezTo>
                  <a:cubicBezTo>
                    <a:pt x="25" y="298"/>
                    <a:pt x="0" y="99"/>
                    <a:pt x="95" y="78"/>
                  </a:cubicBezTo>
                  <a:close/>
                  <a:moveTo>
                    <a:pt x="229" y="145"/>
                  </a:moveTo>
                  <a:cubicBezTo>
                    <a:pt x="230" y="144"/>
                    <a:pt x="232" y="144"/>
                    <a:pt x="233" y="143"/>
                  </a:cubicBezTo>
                  <a:cubicBezTo>
                    <a:pt x="231" y="144"/>
                    <a:pt x="229" y="145"/>
                    <a:pt x="227" y="145"/>
                  </a:cubicBezTo>
                  <a:cubicBezTo>
                    <a:pt x="228" y="145"/>
                    <a:pt x="228" y="145"/>
                    <a:pt x="229" y="14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2" name="Freeform 154"/>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3" name="Freeform 155"/>
            <p:cNvSpPr>
              <a:spLocks/>
            </p:cNvSpPr>
            <p:nvPr/>
          </p:nvSpPr>
          <p:spPr bwMode="auto">
            <a:xfrm>
              <a:off x="4614863" y="2536032"/>
              <a:ext cx="141288" cy="284163"/>
            </a:xfrm>
            <a:custGeom>
              <a:avLst/>
              <a:gdLst>
                <a:gd name="T0" fmla="*/ 84 w 89"/>
                <a:gd name="T1" fmla="*/ 0 h 179"/>
                <a:gd name="T2" fmla="*/ 89 w 89"/>
                <a:gd name="T3" fmla="*/ 28 h 179"/>
                <a:gd name="T4" fmla="*/ 70 w 89"/>
                <a:gd name="T5" fmla="*/ 179 h 179"/>
                <a:gd name="T6" fmla="*/ 0 w 89"/>
                <a:gd name="T7" fmla="*/ 105 h 179"/>
                <a:gd name="T8" fmla="*/ 84 w 89"/>
                <a:gd name="T9" fmla="*/ 0 h 179"/>
              </a:gdLst>
              <a:ahLst/>
              <a:cxnLst>
                <a:cxn ang="0">
                  <a:pos x="T0" y="T1"/>
                </a:cxn>
                <a:cxn ang="0">
                  <a:pos x="T2" y="T3"/>
                </a:cxn>
                <a:cxn ang="0">
                  <a:pos x="T4" y="T5"/>
                </a:cxn>
                <a:cxn ang="0">
                  <a:pos x="T6" y="T7"/>
                </a:cxn>
                <a:cxn ang="0">
                  <a:pos x="T8" y="T9"/>
                </a:cxn>
              </a:cxnLst>
              <a:rect l="0" t="0" r="r" b="b"/>
              <a:pathLst>
                <a:path w="89" h="179">
                  <a:moveTo>
                    <a:pt x="84" y="0"/>
                  </a:moveTo>
                  <a:lnTo>
                    <a:pt x="89" y="28"/>
                  </a:lnTo>
                  <a:lnTo>
                    <a:pt x="70"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4" name="Freeform 156"/>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close/>
                </a:path>
              </a:pathLst>
            </a:custGeom>
            <a:solidFill>
              <a:srgbClr val="E9CEB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5" name="Freeform 157"/>
            <p:cNvSpPr>
              <a:spLocks/>
            </p:cNvSpPr>
            <p:nvPr/>
          </p:nvSpPr>
          <p:spPr bwMode="auto">
            <a:xfrm>
              <a:off x="4479925" y="2531269"/>
              <a:ext cx="268288" cy="171450"/>
            </a:xfrm>
            <a:custGeom>
              <a:avLst/>
              <a:gdLst>
                <a:gd name="T0" fmla="*/ 169 w 169"/>
                <a:gd name="T1" fmla="*/ 0 h 108"/>
                <a:gd name="T2" fmla="*/ 85 w 169"/>
                <a:gd name="T3" fmla="*/ 105 h 108"/>
                <a:gd name="T4" fmla="*/ 0 w 169"/>
                <a:gd name="T5" fmla="*/ 0 h 108"/>
                <a:gd name="T6" fmla="*/ 0 w 169"/>
                <a:gd name="T7" fmla="*/ 3 h 108"/>
                <a:gd name="T8" fmla="*/ 85 w 169"/>
                <a:gd name="T9" fmla="*/ 108 h 108"/>
                <a:gd name="T10" fmla="*/ 169 w 169"/>
                <a:gd name="T11" fmla="*/ 3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3"/>
                  </a:lnTo>
                  <a:lnTo>
                    <a:pt x="85" y="108"/>
                  </a:lnTo>
                  <a:lnTo>
                    <a:pt x="169" y="3"/>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6" name="Freeform 158"/>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close/>
                  <a:moveTo>
                    <a:pt x="31" y="0"/>
                  </a:moveTo>
                  <a:lnTo>
                    <a:pt x="31" y="0"/>
                  </a:lnTo>
                  <a:lnTo>
                    <a:pt x="31" y="1"/>
                  </a:lnTo>
                  <a:lnTo>
                    <a:pt x="31" y="1"/>
                  </a:lnTo>
                  <a:lnTo>
                    <a:pt x="31" y="0"/>
                  </a:lnTo>
                  <a:close/>
                </a:path>
              </a:pathLst>
            </a:custGeom>
            <a:solidFill>
              <a:srgbClr val="68829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7" name="Freeform 159"/>
            <p:cNvSpPr>
              <a:spLocks noEditPoints="1"/>
            </p:cNvSpPr>
            <p:nvPr/>
          </p:nvSpPr>
          <p:spPr bwMode="auto">
            <a:xfrm>
              <a:off x="4589463" y="2815432"/>
              <a:ext cx="49213" cy="1588"/>
            </a:xfrm>
            <a:custGeom>
              <a:avLst/>
              <a:gdLst>
                <a:gd name="T0" fmla="*/ 0 w 31"/>
                <a:gd name="T1" fmla="*/ 0 h 1"/>
                <a:gd name="T2" fmla="*/ 0 w 31"/>
                <a:gd name="T3" fmla="*/ 1 h 1"/>
                <a:gd name="T4" fmla="*/ 0 w 31"/>
                <a:gd name="T5" fmla="*/ 1 h 1"/>
                <a:gd name="T6" fmla="*/ 0 w 31"/>
                <a:gd name="T7" fmla="*/ 0 h 1"/>
                <a:gd name="T8" fmla="*/ 31 w 31"/>
                <a:gd name="T9" fmla="*/ 0 h 1"/>
                <a:gd name="T10" fmla="*/ 31 w 31"/>
                <a:gd name="T11" fmla="*/ 0 h 1"/>
                <a:gd name="T12" fmla="*/ 31 w 31"/>
                <a:gd name="T13" fmla="*/ 1 h 1"/>
                <a:gd name="T14" fmla="*/ 31 w 31"/>
                <a:gd name="T15" fmla="*/ 1 h 1"/>
                <a:gd name="T16" fmla="*/ 31 w 3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
                  <a:moveTo>
                    <a:pt x="0" y="0"/>
                  </a:moveTo>
                  <a:lnTo>
                    <a:pt x="0" y="1"/>
                  </a:lnTo>
                  <a:lnTo>
                    <a:pt x="0" y="1"/>
                  </a:lnTo>
                  <a:lnTo>
                    <a:pt x="0" y="0"/>
                  </a:lnTo>
                  <a:moveTo>
                    <a:pt x="31" y="0"/>
                  </a:moveTo>
                  <a:lnTo>
                    <a:pt x="31" y="0"/>
                  </a:lnTo>
                  <a:lnTo>
                    <a:pt x="31" y="1"/>
                  </a:lnTo>
                  <a:lnTo>
                    <a:pt x="31" y="1"/>
                  </a:lnTo>
                  <a:lnTo>
                    <a:pt x="31"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8" name="Rectangle 160"/>
            <p:cNvSpPr>
              <a:spLocks noChangeArrowheads="1"/>
            </p:cNvSpPr>
            <p:nvPr/>
          </p:nvSpPr>
          <p:spPr bwMode="auto">
            <a:xfrm>
              <a:off x="4589463" y="2815432"/>
              <a:ext cx="49213" cy="1588"/>
            </a:xfrm>
            <a:prstGeom prst="rect">
              <a:avLst/>
            </a:prstGeom>
            <a:solidFill>
              <a:srgbClr val="2F2F2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9" name="Rectangle 161"/>
            <p:cNvSpPr>
              <a:spLocks noChangeArrowheads="1"/>
            </p:cNvSpPr>
            <p:nvPr/>
          </p:nvSpPr>
          <p:spPr bwMode="auto">
            <a:xfrm>
              <a:off x="4589463" y="2815432"/>
              <a:ext cx="49213"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0" name="Freeform 162"/>
            <p:cNvSpPr>
              <a:spLocks/>
            </p:cNvSpPr>
            <p:nvPr/>
          </p:nvSpPr>
          <p:spPr bwMode="auto">
            <a:xfrm>
              <a:off x="5054600" y="2539207"/>
              <a:ext cx="796925" cy="1042988"/>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1" name="Freeform 163"/>
            <p:cNvSpPr>
              <a:spLocks/>
            </p:cNvSpPr>
            <p:nvPr/>
          </p:nvSpPr>
          <p:spPr bwMode="auto">
            <a:xfrm>
              <a:off x="4859338" y="3375819"/>
              <a:ext cx="1182688" cy="468313"/>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2" name="Freeform 164"/>
            <p:cNvSpPr>
              <a:spLocks/>
            </p:cNvSpPr>
            <p:nvPr/>
          </p:nvSpPr>
          <p:spPr bwMode="auto">
            <a:xfrm>
              <a:off x="5332413" y="3002757"/>
              <a:ext cx="236538" cy="571500"/>
            </a:xfrm>
            <a:custGeom>
              <a:avLst/>
              <a:gdLst>
                <a:gd name="T0" fmla="*/ 0 w 147"/>
                <a:gd name="T1" fmla="*/ 98 h 356"/>
                <a:gd name="T2" fmla="*/ 0 w 147"/>
                <a:gd name="T3" fmla="*/ 219 h 356"/>
                <a:gd name="T4" fmla="*/ 0 w 147"/>
                <a:gd name="T5" fmla="*/ 278 h 356"/>
                <a:gd name="T6" fmla="*/ 147 w 147"/>
                <a:gd name="T7" fmla="*/ 278 h 356"/>
                <a:gd name="T8" fmla="*/ 147 w 147"/>
                <a:gd name="T9" fmla="*/ 219 h 356"/>
                <a:gd name="T10" fmla="*/ 147 w 147"/>
                <a:gd name="T11" fmla="*/ 98 h 356"/>
                <a:gd name="T12" fmla="*/ 0 w 147"/>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7" h="356">
                  <a:moveTo>
                    <a:pt x="0" y="98"/>
                  </a:moveTo>
                  <a:cubicBezTo>
                    <a:pt x="0" y="219"/>
                    <a:pt x="0" y="219"/>
                    <a:pt x="0" y="219"/>
                  </a:cubicBezTo>
                  <a:cubicBezTo>
                    <a:pt x="0" y="278"/>
                    <a:pt x="0" y="278"/>
                    <a:pt x="0" y="278"/>
                  </a:cubicBezTo>
                  <a:cubicBezTo>
                    <a:pt x="37" y="354"/>
                    <a:pt x="103" y="356"/>
                    <a:pt x="147" y="278"/>
                  </a:cubicBezTo>
                  <a:cubicBezTo>
                    <a:pt x="147" y="219"/>
                    <a:pt x="147" y="219"/>
                    <a:pt x="147" y="219"/>
                  </a:cubicBezTo>
                  <a:cubicBezTo>
                    <a:pt x="147" y="98"/>
                    <a:pt x="147" y="98"/>
                    <a:pt x="147" y="98"/>
                  </a:cubicBezTo>
                  <a:cubicBezTo>
                    <a:pt x="147" y="0"/>
                    <a:pt x="0" y="0"/>
                    <a:pt x="0" y="98"/>
                  </a:cubicBezTo>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3" name="Freeform 165"/>
            <p:cNvSpPr>
              <a:spLocks/>
            </p:cNvSpPr>
            <p:nvPr/>
          </p:nvSpPr>
          <p:spPr bwMode="auto">
            <a:xfrm>
              <a:off x="5670550" y="3012282"/>
              <a:ext cx="120650" cy="179388"/>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4" name="Freeform 166"/>
            <p:cNvSpPr>
              <a:spLocks/>
            </p:cNvSpPr>
            <p:nvPr/>
          </p:nvSpPr>
          <p:spPr bwMode="auto">
            <a:xfrm>
              <a:off x="5110163" y="3012282"/>
              <a:ext cx="120650" cy="179388"/>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5" name="Freeform 167"/>
            <p:cNvSpPr>
              <a:spLocks/>
            </p:cNvSpPr>
            <p:nvPr/>
          </p:nvSpPr>
          <p:spPr bwMode="auto">
            <a:xfrm>
              <a:off x="5332413" y="3304382"/>
              <a:ext cx="236538" cy="82550"/>
            </a:xfrm>
            <a:custGeom>
              <a:avLst/>
              <a:gdLst>
                <a:gd name="T0" fmla="*/ 147 w 147"/>
                <a:gd name="T1" fmla="*/ 0 h 51"/>
                <a:gd name="T2" fmla="*/ 0 w 147"/>
                <a:gd name="T3" fmla="*/ 0 h 51"/>
                <a:gd name="T4" fmla="*/ 0 w 147"/>
                <a:gd name="T5" fmla="*/ 5 h 51"/>
                <a:gd name="T6" fmla="*/ 73 w 147"/>
                <a:gd name="T7" fmla="*/ 51 h 51"/>
                <a:gd name="T8" fmla="*/ 147 w 147"/>
                <a:gd name="T9" fmla="*/ 4 h 51"/>
                <a:gd name="T10" fmla="*/ 147 w 147"/>
                <a:gd name="T11" fmla="*/ 0 h 51"/>
              </a:gdLst>
              <a:ahLst/>
              <a:cxnLst>
                <a:cxn ang="0">
                  <a:pos x="T0" y="T1"/>
                </a:cxn>
                <a:cxn ang="0">
                  <a:pos x="T2" y="T3"/>
                </a:cxn>
                <a:cxn ang="0">
                  <a:pos x="T4" y="T5"/>
                </a:cxn>
                <a:cxn ang="0">
                  <a:pos x="T6" y="T7"/>
                </a:cxn>
                <a:cxn ang="0">
                  <a:pos x="T8" y="T9"/>
                </a:cxn>
                <a:cxn ang="0">
                  <a:pos x="T10" y="T11"/>
                </a:cxn>
              </a:cxnLst>
              <a:rect l="0" t="0" r="r" b="b"/>
              <a:pathLst>
                <a:path w="147" h="51">
                  <a:moveTo>
                    <a:pt x="147" y="0"/>
                  </a:moveTo>
                  <a:cubicBezTo>
                    <a:pt x="0" y="0"/>
                    <a:pt x="0" y="0"/>
                    <a:pt x="0" y="0"/>
                  </a:cubicBezTo>
                  <a:cubicBezTo>
                    <a:pt x="0" y="5"/>
                    <a:pt x="0" y="5"/>
                    <a:pt x="0" y="5"/>
                  </a:cubicBezTo>
                  <a:cubicBezTo>
                    <a:pt x="0" y="5"/>
                    <a:pt x="46" y="51"/>
                    <a:pt x="73" y="51"/>
                  </a:cubicBezTo>
                  <a:cubicBezTo>
                    <a:pt x="100" y="51"/>
                    <a:pt x="147" y="4"/>
                    <a:pt x="147" y="4"/>
                  </a:cubicBezTo>
                  <a:cubicBezTo>
                    <a:pt x="147" y="0"/>
                    <a:pt x="147" y="0"/>
                    <a:pt x="147" y="0"/>
                  </a:cubicBezTo>
                </a:path>
              </a:pathLst>
            </a:custGeom>
            <a:solidFill>
              <a:srgbClr val="C4AA9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6" name="Freeform 168"/>
            <p:cNvSpPr>
              <a:spLocks/>
            </p:cNvSpPr>
            <p:nvPr/>
          </p:nvSpPr>
          <p:spPr bwMode="auto">
            <a:xfrm>
              <a:off x="5126038" y="2639219"/>
              <a:ext cx="650875" cy="722313"/>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7" name="Freeform 169"/>
            <p:cNvSpPr>
              <a:spLocks/>
            </p:cNvSpPr>
            <p:nvPr/>
          </p:nvSpPr>
          <p:spPr bwMode="auto">
            <a:xfrm>
              <a:off x="5122863" y="2618582"/>
              <a:ext cx="688975" cy="49688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8" name="Rectangle 170"/>
            <p:cNvSpPr>
              <a:spLocks noChangeArrowheads="1"/>
            </p:cNvSpPr>
            <p:nvPr/>
          </p:nvSpPr>
          <p:spPr bwMode="auto">
            <a:xfrm>
              <a:off x="5435600" y="3544094"/>
              <a:ext cx="23813" cy="3000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19" name="Freeform 171"/>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0" name="Freeform 172"/>
            <p:cNvSpPr>
              <a:spLocks/>
            </p:cNvSpPr>
            <p:nvPr/>
          </p:nvSpPr>
          <p:spPr bwMode="auto">
            <a:xfrm>
              <a:off x="5248275" y="3386932"/>
              <a:ext cx="200025" cy="244475"/>
            </a:xfrm>
            <a:custGeom>
              <a:avLst/>
              <a:gdLst>
                <a:gd name="T0" fmla="*/ 53 w 126"/>
                <a:gd name="T1" fmla="*/ 0 h 154"/>
                <a:gd name="T2" fmla="*/ 0 w 126"/>
                <a:gd name="T3" fmla="*/ 49 h 154"/>
                <a:gd name="T4" fmla="*/ 67 w 126"/>
                <a:gd name="T5" fmla="*/ 154 h 154"/>
                <a:gd name="T6" fmla="*/ 126 w 126"/>
                <a:gd name="T7" fmla="*/ 98 h 154"/>
                <a:gd name="T8" fmla="*/ 53 w 126"/>
                <a:gd name="T9" fmla="*/ 0 h 154"/>
              </a:gdLst>
              <a:ahLst/>
              <a:cxnLst>
                <a:cxn ang="0">
                  <a:pos x="T0" y="T1"/>
                </a:cxn>
                <a:cxn ang="0">
                  <a:pos x="T2" y="T3"/>
                </a:cxn>
                <a:cxn ang="0">
                  <a:pos x="T4" y="T5"/>
                </a:cxn>
                <a:cxn ang="0">
                  <a:pos x="T6" y="T7"/>
                </a:cxn>
                <a:cxn ang="0">
                  <a:pos x="T8" y="T9"/>
                </a:cxn>
              </a:cxnLst>
              <a:rect l="0" t="0" r="r" b="b"/>
              <a:pathLst>
                <a:path w="126" h="154">
                  <a:moveTo>
                    <a:pt x="53" y="0"/>
                  </a:moveTo>
                  <a:lnTo>
                    <a:pt x="0" y="49"/>
                  </a:lnTo>
                  <a:lnTo>
                    <a:pt x="67" y="154"/>
                  </a:lnTo>
                  <a:lnTo>
                    <a:pt x="126" y="98"/>
                  </a:lnTo>
                  <a:lnTo>
                    <a:pt x="53"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1" name="Freeform 173"/>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2" name="Freeform 174"/>
            <p:cNvSpPr>
              <a:spLocks/>
            </p:cNvSpPr>
            <p:nvPr/>
          </p:nvSpPr>
          <p:spPr bwMode="auto">
            <a:xfrm>
              <a:off x="5448300" y="3385344"/>
              <a:ext cx="204788" cy="246063"/>
            </a:xfrm>
            <a:custGeom>
              <a:avLst/>
              <a:gdLst>
                <a:gd name="T0" fmla="*/ 76 w 129"/>
                <a:gd name="T1" fmla="*/ 0 h 155"/>
                <a:gd name="T2" fmla="*/ 129 w 129"/>
                <a:gd name="T3" fmla="*/ 52 h 155"/>
                <a:gd name="T4" fmla="*/ 59 w 129"/>
                <a:gd name="T5" fmla="*/ 155 h 155"/>
                <a:gd name="T6" fmla="*/ 0 w 129"/>
                <a:gd name="T7" fmla="*/ 99 h 155"/>
                <a:gd name="T8" fmla="*/ 76 w 129"/>
                <a:gd name="T9" fmla="*/ 0 h 155"/>
              </a:gdLst>
              <a:ahLst/>
              <a:cxnLst>
                <a:cxn ang="0">
                  <a:pos x="T0" y="T1"/>
                </a:cxn>
                <a:cxn ang="0">
                  <a:pos x="T2" y="T3"/>
                </a:cxn>
                <a:cxn ang="0">
                  <a:pos x="T4" y="T5"/>
                </a:cxn>
                <a:cxn ang="0">
                  <a:pos x="T6" y="T7"/>
                </a:cxn>
                <a:cxn ang="0">
                  <a:pos x="T8" y="T9"/>
                </a:cxn>
              </a:cxnLst>
              <a:rect l="0" t="0" r="r" b="b"/>
              <a:pathLst>
                <a:path w="129" h="155">
                  <a:moveTo>
                    <a:pt x="76" y="0"/>
                  </a:moveTo>
                  <a:lnTo>
                    <a:pt x="129" y="52"/>
                  </a:lnTo>
                  <a:lnTo>
                    <a:pt x="59" y="155"/>
                  </a:lnTo>
                  <a:lnTo>
                    <a:pt x="0" y="99"/>
                  </a:lnTo>
                  <a:lnTo>
                    <a:pt x="76"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3" name="Freeform 175"/>
            <p:cNvSpPr>
              <a:spLocks noEditPoints="1"/>
            </p:cNvSpPr>
            <p:nvPr/>
          </p:nvSpPr>
          <p:spPr bwMode="auto">
            <a:xfrm>
              <a:off x="5200650" y="2972594"/>
              <a:ext cx="508000" cy="184150"/>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4" name="Freeform 176"/>
            <p:cNvSpPr>
              <a:spLocks/>
            </p:cNvSpPr>
            <p:nvPr/>
          </p:nvSpPr>
          <p:spPr bwMode="auto">
            <a:xfrm>
              <a:off x="5448300" y="35425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5" name="Freeform 177"/>
            <p:cNvSpPr>
              <a:spLocks/>
            </p:cNvSpPr>
            <p:nvPr/>
          </p:nvSpPr>
          <p:spPr bwMode="auto">
            <a:xfrm>
              <a:off x="5332413" y="3382169"/>
              <a:ext cx="236538" cy="160338"/>
            </a:xfrm>
            <a:custGeom>
              <a:avLst/>
              <a:gdLst>
                <a:gd name="T0" fmla="*/ 147 w 147"/>
                <a:gd name="T1" fmla="*/ 0 h 100"/>
                <a:gd name="T2" fmla="*/ 72 w 147"/>
                <a:gd name="T3" fmla="*/ 97 h 100"/>
                <a:gd name="T4" fmla="*/ 0 w 147"/>
                <a:gd name="T5" fmla="*/ 0 h 100"/>
                <a:gd name="T6" fmla="*/ 0 w 147"/>
                <a:gd name="T7" fmla="*/ 3 h 100"/>
                <a:gd name="T8" fmla="*/ 72 w 147"/>
                <a:gd name="T9" fmla="*/ 100 h 100"/>
                <a:gd name="T10" fmla="*/ 72 w 147"/>
                <a:gd name="T11" fmla="*/ 100 h 100"/>
                <a:gd name="T12" fmla="*/ 147 w 147"/>
                <a:gd name="T13" fmla="*/ 2 h 100"/>
                <a:gd name="T14" fmla="*/ 147 w 147"/>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7" y="2"/>
                    <a:pt x="147" y="2"/>
                    <a:pt x="147" y="2"/>
                  </a:cubicBezTo>
                  <a:cubicBezTo>
                    <a:pt x="147" y="0"/>
                    <a:pt x="147" y="0"/>
                    <a:pt x="147" y="0"/>
                  </a:cubicBezTo>
                </a:path>
              </a:pathLst>
            </a:custGeom>
            <a:solidFill>
              <a:srgbClr val="E9CAB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6" name="Freeform 178"/>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7" name="Freeform 179"/>
            <p:cNvSpPr>
              <a:spLocks/>
            </p:cNvSpPr>
            <p:nvPr/>
          </p:nvSpPr>
          <p:spPr bwMode="auto">
            <a:xfrm>
              <a:off x="3284538" y="3305969"/>
              <a:ext cx="1247775" cy="566738"/>
            </a:xfrm>
            <a:custGeom>
              <a:avLst/>
              <a:gdLst>
                <a:gd name="T0" fmla="*/ 311 w 777"/>
                <a:gd name="T1" fmla="*/ 0 h 353"/>
                <a:gd name="T2" fmla="*/ 67 w 777"/>
                <a:gd name="T3" fmla="*/ 134 h 353"/>
                <a:gd name="T4" fmla="*/ 0 w 777"/>
                <a:gd name="T5" fmla="*/ 353 h 353"/>
                <a:gd name="T6" fmla="*/ 389 w 777"/>
                <a:gd name="T7" fmla="*/ 353 h 353"/>
                <a:gd name="T8" fmla="*/ 777 w 777"/>
                <a:gd name="T9" fmla="*/ 353 h 353"/>
                <a:gd name="T10" fmla="*/ 710 w 777"/>
                <a:gd name="T11" fmla="*/ 134 h 353"/>
                <a:gd name="T12" fmla="*/ 468 w 777"/>
                <a:gd name="T13" fmla="*/ 2 h 353"/>
                <a:gd name="T14" fmla="*/ 311 w 777"/>
                <a:gd name="T15" fmla="*/ 0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3">
                  <a:moveTo>
                    <a:pt x="311" y="0"/>
                  </a:moveTo>
                  <a:cubicBezTo>
                    <a:pt x="139" y="76"/>
                    <a:pt x="88" y="116"/>
                    <a:pt x="67" y="134"/>
                  </a:cubicBezTo>
                  <a:cubicBezTo>
                    <a:pt x="36" y="162"/>
                    <a:pt x="19" y="265"/>
                    <a:pt x="0" y="353"/>
                  </a:cubicBezTo>
                  <a:cubicBezTo>
                    <a:pt x="389" y="353"/>
                    <a:pt x="389" y="353"/>
                    <a:pt x="389" y="353"/>
                  </a:cubicBezTo>
                  <a:cubicBezTo>
                    <a:pt x="777" y="353"/>
                    <a:pt x="777" y="353"/>
                    <a:pt x="777" y="353"/>
                  </a:cubicBezTo>
                  <a:cubicBezTo>
                    <a:pt x="759" y="265"/>
                    <a:pt x="741" y="162"/>
                    <a:pt x="710" y="134"/>
                  </a:cubicBezTo>
                  <a:cubicBezTo>
                    <a:pt x="690" y="116"/>
                    <a:pt x="640" y="77"/>
                    <a:pt x="468" y="2"/>
                  </a:cubicBezTo>
                  <a:cubicBezTo>
                    <a:pt x="311" y="0"/>
                    <a:pt x="311" y="0"/>
                    <a:pt x="311"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8" name="Freeform 180"/>
            <p:cNvSpPr>
              <a:spLocks/>
            </p:cNvSpPr>
            <p:nvPr/>
          </p:nvSpPr>
          <p:spPr bwMode="auto">
            <a:xfrm>
              <a:off x="3775075" y="2902744"/>
              <a:ext cx="266700" cy="560388"/>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9" name="Freeform 181"/>
            <p:cNvSpPr>
              <a:spLocks/>
            </p:cNvSpPr>
            <p:nvPr/>
          </p:nvSpPr>
          <p:spPr bwMode="auto">
            <a:xfrm>
              <a:off x="3597275" y="2866232"/>
              <a:ext cx="112713" cy="165100"/>
            </a:xfrm>
            <a:custGeom>
              <a:avLst/>
              <a:gdLst>
                <a:gd name="T0" fmla="*/ 20 w 70"/>
                <a:gd name="T1" fmla="*/ 5 h 102"/>
                <a:gd name="T2" fmla="*/ 62 w 70"/>
                <a:gd name="T3" fmla="*/ 42 h 102"/>
                <a:gd name="T4" fmla="*/ 50 w 70"/>
                <a:gd name="T5" fmla="*/ 97 h 102"/>
                <a:gd name="T6" fmla="*/ 8 w 70"/>
                <a:gd name="T7" fmla="*/ 59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3" y="17"/>
                    <a:pt x="62" y="42"/>
                  </a:cubicBezTo>
                  <a:cubicBezTo>
                    <a:pt x="70" y="67"/>
                    <a:pt x="65" y="92"/>
                    <a:pt x="50" y="97"/>
                  </a:cubicBezTo>
                  <a:cubicBezTo>
                    <a:pt x="35" y="102"/>
                    <a:pt x="17" y="85"/>
                    <a:pt x="8" y="59"/>
                  </a:cubicBezTo>
                  <a:cubicBezTo>
                    <a:pt x="0" y="34"/>
                    <a:pt x="5" y="10"/>
                    <a:pt x="2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0" name="Freeform 182"/>
            <p:cNvSpPr>
              <a:spLocks/>
            </p:cNvSpPr>
            <p:nvPr/>
          </p:nvSpPr>
          <p:spPr bwMode="auto">
            <a:xfrm>
              <a:off x="4106863" y="2866232"/>
              <a:ext cx="112713" cy="165100"/>
            </a:xfrm>
            <a:custGeom>
              <a:avLst/>
              <a:gdLst>
                <a:gd name="T0" fmla="*/ 50 w 70"/>
                <a:gd name="T1" fmla="*/ 5 h 102"/>
                <a:gd name="T2" fmla="*/ 8 w 70"/>
                <a:gd name="T3" fmla="*/ 42 h 102"/>
                <a:gd name="T4" fmla="*/ 20 w 70"/>
                <a:gd name="T5" fmla="*/ 97 h 102"/>
                <a:gd name="T6" fmla="*/ 61 w 70"/>
                <a:gd name="T7" fmla="*/ 59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5" y="0"/>
                    <a:pt x="16" y="17"/>
                    <a:pt x="8" y="42"/>
                  </a:cubicBezTo>
                  <a:cubicBezTo>
                    <a:pt x="0" y="67"/>
                    <a:pt x="5" y="92"/>
                    <a:pt x="20" y="97"/>
                  </a:cubicBezTo>
                  <a:cubicBezTo>
                    <a:pt x="34" y="102"/>
                    <a:pt x="53" y="85"/>
                    <a:pt x="61" y="59"/>
                  </a:cubicBezTo>
                  <a:cubicBezTo>
                    <a:pt x="70" y="34"/>
                    <a:pt x="65" y="10"/>
                    <a:pt x="50" y="5"/>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1" name="Freeform 183"/>
            <p:cNvSpPr>
              <a:spLocks/>
            </p:cNvSpPr>
            <p:nvPr/>
          </p:nvSpPr>
          <p:spPr bwMode="auto">
            <a:xfrm>
              <a:off x="3722688" y="3437732"/>
              <a:ext cx="354013" cy="434975"/>
            </a:xfrm>
            <a:custGeom>
              <a:avLst/>
              <a:gdLst>
                <a:gd name="T0" fmla="*/ 116 w 220"/>
                <a:gd name="T1" fmla="*/ 0 h 271"/>
                <a:gd name="T2" fmla="*/ 0 w 220"/>
                <a:gd name="T3" fmla="*/ 35 h 271"/>
                <a:gd name="T4" fmla="*/ 44 w 220"/>
                <a:gd name="T5" fmla="*/ 271 h 271"/>
                <a:gd name="T6" fmla="*/ 202 w 220"/>
                <a:gd name="T7" fmla="*/ 271 h 271"/>
                <a:gd name="T8" fmla="*/ 220 w 220"/>
                <a:gd name="T9" fmla="*/ 36 h 271"/>
                <a:gd name="T10" fmla="*/ 116 w 220"/>
                <a:gd name="T11" fmla="*/ 0 h 271"/>
              </a:gdLst>
              <a:ahLst/>
              <a:cxnLst>
                <a:cxn ang="0">
                  <a:pos x="T0" y="T1"/>
                </a:cxn>
                <a:cxn ang="0">
                  <a:pos x="T2" y="T3"/>
                </a:cxn>
                <a:cxn ang="0">
                  <a:pos x="T4" y="T5"/>
                </a:cxn>
                <a:cxn ang="0">
                  <a:pos x="T6" y="T7"/>
                </a:cxn>
                <a:cxn ang="0">
                  <a:pos x="T8" y="T9"/>
                </a:cxn>
                <a:cxn ang="0">
                  <a:pos x="T10" y="T11"/>
                </a:cxn>
              </a:cxnLst>
              <a:rect l="0" t="0" r="r" b="b"/>
              <a:pathLst>
                <a:path w="220" h="271">
                  <a:moveTo>
                    <a:pt x="116" y="0"/>
                  </a:moveTo>
                  <a:cubicBezTo>
                    <a:pt x="116" y="0"/>
                    <a:pt x="0" y="28"/>
                    <a:pt x="0" y="35"/>
                  </a:cubicBezTo>
                  <a:cubicBezTo>
                    <a:pt x="0" y="42"/>
                    <a:pt x="44" y="271"/>
                    <a:pt x="44" y="271"/>
                  </a:cubicBezTo>
                  <a:cubicBezTo>
                    <a:pt x="202" y="271"/>
                    <a:pt x="202" y="271"/>
                    <a:pt x="202" y="271"/>
                  </a:cubicBezTo>
                  <a:cubicBezTo>
                    <a:pt x="220" y="36"/>
                    <a:pt x="220" y="36"/>
                    <a:pt x="220" y="36"/>
                  </a:cubicBezTo>
                  <a:cubicBezTo>
                    <a:pt x="116" y="0"/>
                    <a:pt x="116" y="0"/>
                    <a:pt x="116" y="0"/>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2" name="Freeform 184"/>
            <p:cNvSpPr>
              <a:spLocks/>
            </p:cNvSpPr>
            <p:nvPr/>
          </p:nvSpPr>
          <p:spPr bwMode="auto">
            <a:xfrm>
              <a:off x="3598863" y="3312319"/>
              <a:ext cx="234950" cy="560388"/>
            </a:xfrm>
            <a:custGeom>
              <a:avLst/>
              <a:gdLst>
                <a:gd name="T0" fmla="*/ 111 w 148"/>
                <a:gd name="T1" fmla="*/ 0 h 353"/>
                <a:gd name="T2" fmla="*/ 111 w 148"/>
                <a:gd name="T3" fmla="*/ 38 h 353"/>
                <a:gd name="T4" fmla="*/ 148 w 148"/>
                <a:gd name="T5" fmla="*/ 353 h 353"/>
                <a:gd name="T6" fmla="*/ 84 w 148"/>
                <a:gd name="T7" fmla="*/ 353 h 353"/>
                <a:gd name="T8" fmla="*/ 15 w 148"/>
                <a:gd name="T9" fmla="*/ 213 h 353"/>
                <a:gd name="T10" fmla="*/ 81 w 148"/>
                <a:gd name="T11" fmla="*/ 168 h 353"/>
                <a:gd name="T12" fmla="*/ 0 w 148"/>
                <a:gd name="T13" fmla="*/ 131 h 353"/>
                <a:gd name="T14" fmla="*/ 75 w 148"/>
                <a:gd name="T15" fmla="*/ 16 h 353"/>
                <a:gd name="T16" fmla="*/ 111 w 148"/>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53">
                  <a:moveTo>
                    <a:pt x="111" y="0"/>
                  </a:moveTo>
                  <a:lnTo>
                    <a:pt x="111" y="38"/>
                  </a:lnTo>
                  <a:lnTo>
                    <a:pt x="148" y="353"/>
                  </a:lnTo>
                  <a:lnTo>
                    <a:pt x="84" y="353"/>
                  </a:lnTo>
                  <a:lnTo>
                    <a:pt x="15" y="213"/>
                  </a:lnTo>
                  <a:lnTo>
                    <a:pt x="81" y="168"/>
                  </a:lnTo>
                  <a:lnTo>
                    <a:pt x="0" y="131"/>
                  </a:lnTo>
                  <a:lnTo>
                    <a:pt x="75" y="16"/>
                  </a:lnTo>
                  <a:lnTo>
                    <a:pt x="111"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3" name="Freeform 185"/>
            <p:cNvSpPr>
              <a:spLocks/>
            </p:cNvSpPr>
            <p:nvPr/>
          </p:nvSpPr>
          <p:spPr bwMode="auto">
            <a:xfrm>
              <a:off x="3984625" y="3312319"/>
              <a:ext cx="233363" cy="560388"/>
            </a:xfrm>
            <a:custGeom>
              <a:avLst/>
              <a:gdLst>
                <a:gd name="T0" fmla="*/ 36 w 147"/>
                <a:gd name="T1" fmla="*/ 0 h 353"/>
                <a:gd name="T2" fmla="*/ 36 w 147"/>
                <a:gd name="T3" fmla="*/ 38 h 353"/>
                <a:gd name="T4" fmla="*/ 0 w 147"/>
                <a:gd name="T5" fmla="*/ 353 h 353"/>
                <a:gd name="T6" fmla="*/ 63 w 147"/>
                <a:gd name="T7" fmla="*/ 353 h 353"/>
                <a:gd name="T8" fmla="*/ 131 w 147"/>
                <a:gd name="T9" fmla="*/ 213 h 353"/>
                <a:gd name="T10" fmla="*/ 66 w 147"/>
                <a:gd name="T11" fmla="*/ 168 h 353"/>
                <a:gd name="T12" fmla="*/ 147 w 147"/>
                <a:gd name="T13" fmla="*/ 131 h 353"/>
                <a:gd name="T14" fmla="*/ 81 w 147"/>
                <a:gd name="T15" fmla="*/ 19 h 353"/>
                <a:gd name="T16" fmla="*/ 36 w 147"/>
                <a:gd name="T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3">
                  <a:moveTo>
                    <a:pt x="36" y="0"/>
                  </a:moveTo>
                  <a:lnTo>
                    <a:pt x="36" y="38"/>
                  </a:lnTo>
                  <a:lnTo>
                    <a:pt x="0" y="353"/>
                  </a:lnTo>
                  <a:lnTo>
                    <a:pt x="63" y="353"/>
                  </a:lnTo>
                  <a:lnTo>
                    <a:pt x="131" y="213"/>
                  </a:lnTo>
                  <a:lnTo>
                    <a:pt x="66" y="168"/>
                  </a:lnTo>
                  <a:lnTo>
                    <a:pt x="147" y="131"/>
                  </a:lnTo>
                  <a:lnTo>
                    <a:pt x="81" y="19"/>
                  </a:lnTo>
                  <a:lnTo>
                    <a:pt x="36" y="0"/>
                  </a:lnTo>
                  <a:close/>
                </a:path>
              </a:pathLst>
            </a:custGeom>
            <a:solidFill>
              <a:srgbClr val="605F5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4" name="Freeform 186"/>
            <p:cNvSpPr>
              <a:spLocks/>
            </p:cNvSpPr>
            <p:nvPr/>
          </p:nvSpPr>
          <p:spPr bwMode="auto">
            <a:xfrm>
              <a:off x="3851275" y="3437732"/>
              <a:ext cx="115888" cy="112713"/>
            </a:xfrm>
            <a:custGeom>
              <a:avLst/>
              <a:gdLst>
                <a:gd name="T0" fmla="*/ 0 w 72"/>
                <a:gd name="T1" fmla="*/ 39 h 70"/>
                <a:gd name="T2" fmla="*/ 20 w 72"/>
                <a:gd name="T3" fmla="*/ 70 h 70"/>
                <a:gd name="T4" fmla="*/ 51 w 72"/>
                <a:gd name="T5" fmla="*/ 70 h 70"/>
                <a:gd name="T6" fmla="*/ 72 w 72"/>
                <a:gd name="T7" fmla="*/ 39 h 70"/>
                <a:gd name="T8" fmla="*/ 36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0" y="70"/>
                    <a:pt x="41" y="70"/>
                    <a:pt x="51" y="70"/>
                  </a:cubicBezTo>
                  <a:cubicBezTo>
                    <a:pt x="72" y="39"/>
                    <a:pt x="72" y="39"/>
                    <a:pt x="72" y="39"/>
                  </a:cubicBezTo>
                  <a:cubicBezTo>
                    <a:pt x="36" y="0"/>
                    <a:pt x="36" y="0"/>
                    <a:pt x="36" y="0"/>
                  </a:cubicBezTo>
                  <a:cubicBezTo>
                    <a:pt x="0" y="39"/>
                    <a:pt x="0" y="39"/>
                    <a:pt x="0" y="39"/>
                  </a:cubicBezTo>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5" name="Freeform 187"/>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6" name="Freeform 188"/>
            <p:cNvSpPr>
              <a:spLocks/>
            </p:cNvSpPr>
            <p:nvPr/>
          </p:nvSpPr>
          <p:spPr bwMode="auto">
            <a:xfrm>
              <a:off x="3836988" y="3550444"/>
              <a:ext cx="142875" cy="322263"/>
            </a:xfrm>
            <a:custGeom>
              <a:avLst/>
              <a:gdLst>
                <a:gd name="T0" fmla="*/ 29 w 90"/>
                <a:gd name="T1" fmla="*/ 0 h 203"/>
                <a:gd name="T2" fmla="*/ 0 w 90"/>
                <a:gd name="T3" fmla="*/ 203 h 203"/>
                <a:gd name="T4" fmla="*/ 90 w 90"/>
                <a:gd name="T5" fmla="*/ 203 h 203"/>
                <a:gd name="T6" fmla="*/ 61 w 90"/>
                <a:gd name="T7" fmla="*/ 0 h 203"/>
                <a:gd name="T8" fmla="*/ 29 w 90"/>
                <a:gd name="T9" fmla="*/ 0 h 203"/>
              </a:gdLst>
              <a:ahLst/>
              <a:cxnLst>
                <a:cxn ang="0">
                  <a:pos x="T0" y="T1"/>
                </a:cxn>
                <a:cxn ang="0">
                  <a:pos x="T2" y="T3"/>
                </a:cxn>
                <a:cxn ang="0">
                  <a:pos x="T4" y="T5"/>
                </a:cxn>
                <a:cxn ang="0">
                  <a:pos x="T6" y="T7"/>
                </a:cxn>
                <a:cxn ang="0">
                  <a:pos x="T8" y="T9"/>
                </a:cxn>
              </a:cxnLst>
              <a:rect l="0" t="0" r="r" b="b"/>
              <a:pathLst>
                <a:path w="90" h="203">
                  <a:moveTo>
                    <a:pt x="29" y="0"/>
                  </a:moveTo>
                  <a:lnTo>
                    <a:pt x="0" y="203"/>
                  </a:lnTo>
                  <a:lnTo>
                    <a:pt x="90" y="203"/>
                  </a:lnTo>
                  <a:lnTo>
                    <a:pt x="61" y="0"/>
                  </a:lnTo>
                  <a:lnTo>
                    <a:pt x="2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7" name="Freeform 189"/>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8" name="Freeform 190"/>
            <p:cNvSpPr>
              <a:spLocks/>
            </p:cNvSpPr>
            <p:nvPr/>
          </p:nvSpPr>
          <p:spPr bwMode="auto">
            <a:xfrm>
              <a:off x="3762375" y="3271044"/>
              <a:ext cx="146050" cy="282575"/>
            </a:xfrm>
            <a:custGeom>
              <a:avLst/>
              <a:gdLst>
                <a:gd name="T0" fmla="*/ 8 w 92"/>
                <a:gd name="T1" fmla="*/ 0 h 178"/>
                <a:gd name="T2" fmla="*/ 0 w 92"/>
                <a:gd name="T3" fmla="*/ 29 h 178"/>
                <a:gd name="T4" fmla="*/ 21 w 92"/>
                <a:gd name="T5" fmla="*/ 178 h 178"/>
                <a:gd name="T6" fmla="*/ 92 w 92"/>
                <a:gd name="T7" fmla="*/ 105 h 178"/>
                <a:gd name="T8" fmla="*/ 8 w 92"/>
                <a:gd name="T9" fmla="*/ 0 h 178"/>
              </a:gdLst>
              <a:ahLst/>
              <a:cxnLst>
                <a:cxn ang="0">
                  <a:pos x="T0" y="T1"/>
                </a:cxn>
                <a:cxn ang="0">
                  <a:pos x="T2" y="T3"/>
                </a:cxn>
                <a:cxn ang="0">
                  <a:pos x="T4" y="T5"/>
                </a:cxn>
                <a:cxn ang="0">
                  <a:pos x="T6" y="T7"/>
                </a:cxn>
                <a:cxn ang="0">
                  <a:pos x="T8" y="T9"/>
                </a:cxn>
              </a:cxnLst>
              <a:rect l="0" t="0" r="r" b="b"/>
              <a:pathLst>
                <a:path w="92" h="178">
                  <a:moveTo>
                    <a:pt x="8" y="0"/>
                  </a:moveTo>
                  <a:lnTo>
                    <a:pt x="0" y="29"/>
                  </a:lnTo>
                  <a:lnTo>
                    <a:pt x="21" y="178"/>
                  </a:lnTo>
                  <a:lnTo>
                    <a:pt x="92" y="105"/>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9" name="Freeform 191"/>
            <p:cNvSpPr>
              <a:spLocks/>
            </p:cNvSpPr>
            <p:nvPr/>
          </p:nvSpPr>
          <p:spPr bwMode="auto">
            <a:xfrm>
              <a:off x="3775075" y="3215482"/>
              <a:ext cx="266700" cy="92075"/>
            </a:xfrm>
            <a:custGeom>
              <a:avLst/>
              <a:gdLst>
                <a:gd name="T0" fmla="*/ 0 w 167"/>
                <a:gd name="T1" fmla="*/ 0 h 58"/>
                <a:gd name="T2" fmla="*/ 0 w 167"/>
                <a:gd name="T3" fmla="*/ 6 h 58"/>
                <a:gd name="T4" fmla="*/ 84 w 167"/>
                <a:gd name="T5" fmla="*/ 58 h 58"/>
                <a:gd name="T6" fmla="*/ 86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4" y="58"/>
                  </a:cubicBezTo>
                  <a:cubicBezTo>
                    <a:pt x="84" y="58"/>
                    <a:pt x="85" y="58"/>
                    <a:pt x="86" y="58"/>
                  </a:cubicBezTo>
                  <a:cubicBezTo>
                    <a:pt x="126" y="58"/>
                    <a:pt x="167" y="9"/>
                    <a:pt x="167" y="9"/>
                  </a:cubicBezTo>
                  <a:cubicBezTo>
                    <a:pt x="167" y="0"/>
                    <a:pt x="167" y="0"/>
                    <a:pt x="167" y="0"/>
                  </a:cubicBezTo>
                  <a:cubicBezTo>
                    <a:pt x="0" y="0"/>
                    <a:pt x="0" y="0"/>
                    <a:pt x="0" y="0"/>
                  </a:cubicBezTo>
                </a:path>
              </a:pathLst>
            </a:custGeom>
            <a:solidFill>
              <a:srgbClr val="CCAF9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0" name="Freeform 192"/>
            <p:cNvSpPr>
              <a:spLocks/>
            </p:cNvSpPr>
            <p:nvPr/>
          </p:nvSpPr>
          <p:spPr bwMode="auto">
            <a:xfrm>
              <a:off x="3582988" y="2442369"/>
              <a:ext cx="685800" cy="682625"/>
            </a:xfrm>
            <a:custGeom>
              <a:avLst/>
              <a:gdLst>
                <a:gd name="T0" fmla="*/ 335 w 427"/>
                <a:gd name="T1" fmla="*/ 61 h 425"/>
                <a:gd name="T2" fmla="*/ 403 w 427"/>
                <a:gd name="T3" fmla="*/ 129 h 425"/>
                <a:gd name="T4" fmla="*/ 207 w 427"/>
                <a:gd name="T5" fmla="*/ 424 h 425"/>
                <a:gd name="T6" fmla="*/ 33 w 427"/>
                <a:gd name="T7" fmla="*/ 332 h 425"/>
                <a:gd name="T8" fmla="*/ 50 w 427"/>
                <a:gd name="T9" fmla="*/ 82 h 425"/>
                <a:gd name="T10" fmla="*/ 335 w 427"/>
                <a:gd name="T11" fmla="*/ 61 h 425"/>
              </a:gdLst>
              <a:ahLst/>
              <a:cxnLst>
                <a:cxn ang="0">
                  <a:pos x="T0" y="T1"/>
                </a:cxn>
                <a:cxn ang="0">
                  <a:pos x="T2" y="T3"/>
                </a:cxn>
                <a:cxn ang="0">
                  <a:pos x="T4" y="T5"/>
                </a:cxn>
                <a:cxn ang="0">
                  <a:pos x="T6" y="T7"/>
                </a:cxn>
                <a:cxn ang="0">
                  <a:pos x="T8" y="T9"/>
                </a:cxn>
                <a:cxn ang="0">
                  <a:pos x="T10" y="T11"/>
                </a:cxn>
              </a:cxnLst>
              <a:rect l="0" t="0" r="r" b="b"/>
              <a:pathLst>
                <a:path w="427" h="425">
                  <a:moveTo>
                    <a:pt x="335" y="61"/>
                  </a:moveTo>
                  <a:cubicBezTo>
                    <a:pt x="373" y="67"/>
                    <a:pt x="394" y="93"/>
                    <a:pt x="403" y="129"/>
                  </a:cubicBezTo>
                  <a:cubicBezTo>
                    <a:pt x="427" y="221"/>
                    <a:pt x="377" y="422"/>
                    <a:pt x="207" y="424"/>
                  </a:cubicBezTo>
                  <a:cubicBezTo>
                    <a:pt x="119" y="425"/>
                    <a:pt x="56" y="403"/>
                    <a:pt x="33" y="332"/>
                  </a:cubicBezTo>
                  <a:cubicBezTo>
                    <a:pt x="10" y="261"/>
                    <a:pt x="0" y="146"/>
                    <a:pt x="50" y="82"/>
                  </a:cubicBezTo>
                  <a:cubicBezTo>
                    <a:pt x="113" y="1"/>
                    <a:pt x="246" y="0"/>
                    <a:pt x="335" y="6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1" name="Freeform 193"/>
            <p:cNvSpPr>
              <a:spLocks/>
            </p:cNvSpPr>
            <p:nvPr/>
          </p:nvSpPr>
          <p:spPr bwMode="auto">
            <a:xfrm>
              <a:off x="3497263" y="2518569"/>
              <a:ext cx="822325" cy="758825"/>
            </a:xfrm>
            <a:custGeom>
              <a:avLst/>
              <a:gdLst>
                <a:gd name="T0" fmla="*/ 257 w 513"/>
                <a:gd name="T1" fmla="*/ 0 h 473"/>
                <a:gd name="T2" fmla="*/ 115 w 513"/>
                <a:gd name="T3" fmla="*/ 378 h 473"/>
                <a:gd name="T4" fmla="*/ 257 w 513"/>
                <a:gd name="T5" fmla="*/ 473 h 473"/>
                <a:gd name="T6" fmla="*/ 398 w 513"/>
                <a:gd name="T7" fmla="*/ 378 h 473"/>
                <a:gd name="T8" fmla="*/ 257 w 513"/>
                <a:gd name="T9" fmla="*/ 0 h 473"/>
              </a:gdLst>
              <a:ahLst/>
              <a:cxnLst>
                <a:cxn ang="0">
                  <a:pos x="T0" y="T1"/>
                </a:cxn>
                <a:cxn ang="0">
                  <a:pos x="T2" y="T3"/>
                </a:cxn>
                <a:cxn ang="0">
                  <a:pos x="T4" y="T5"/>
                </a:cxn>
                <a:cxn ang="0">
                  <a:pos x="T6" y="T7"/>
                </a:cxn>
                <a:cxn ang="0">
                  <a:pos x="T8" y="T9"/>
                </a:cxn>
              </a:cxnLst>
              <a:rect l="0" t="0" r="r" b="b"/>
              <a:pathLst>
                <a:path w="513" h="473">
                  <a:moveTo>
                    <a:pt x="257" y="0"/>
                  </a:moveTo>
                  <a:cubicBezTo>
                    <a:pt x="0" y="0"/>
                    <a:pt x="99" y="351"/>
                    <a:pt x="115" y="378"/>
                  </a:cubicBezTo>
                  <a:cubicBezTo>
                    <a:pt x="134" y="408"/>
                    <a:pt x="215" y="473"/>
                    <a:pt x="257" y="473"/>
                  </a:cubicBezTo>
                  <a:cubicBezTo>
                    <a:pt x="298" y="473"/>
                    <a:pt x="380" y="408"/>
                    <a:pt x="398" y="378"/>
                  </a:cubicBezTo>
                  <a:cubicBezTo>
                    <a:pt x="415" y="351"/>
                    <a:pt x="513" y="0"/>
                    <a:pt x="257" y="0"/>
                  </a:cubicBezTo>
                  <a:close/>
                </a:path>
              </a:pathLst>
            </a:custGeom>
            <a:solidFill>
              <a:srgbClr val="FFDBB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2" name="Freeform 194"/>
            <p:cNvSpPr>
              <a:spLocks/>
            </p:cNvSpPr>
            <p:nvPr/>
          </p:nvSpPr>
          <p:spPr bwMode="auto">
            <a:xfrm>
              <a:off x="3560763" y="2497932"/>
              <a:ext cx="692150" cy="449263"/>
            </a:xfrm>
            <a:custGeom>
              <a:avLst/>
              <a:gdLst>
                <a:gd name="T0" fmla="*/ 93 w 431"/>
                <a:gd name="T1" fmla="*/ 123 h 280"/>
                <a:gd name="T2" fmla="*/ 215 w 431"/>
                <a:gd name="T3" fmla="*/ 127 h 280"/>
                <a:gd name="T4" fmla="*/ 392 w 431"/>
                <a:gd name="T5" fmla="*/ 247 h 280"/>
                <a:gd name="T6" fmla="*/ 223 w 431"/>
                <a:gd name="T7" fmla="*/ 7 h 280"/>
                <a:gd name="T8" fmla="*/ 44 w 431"/>
                <a:gd name="T9" fmla="*/ 280 h 280"/>
                <a:gd name="T10" fmla="*/ 93 w 431"/>
                <a:gd name="T11" fmla="*/ 123 h 280"/>
              </a:gdLst>
              <a:ahLst/>
              <a:cxnLst>
                <a:cxn ang="0">
                  <a:pos x="T0" y="T1"/>
                </a:cxn>
                <a:cxn ang="0">
                  <a:pos x="T2" y="T3"/>
                </a:cxn>
                <a:cxn ang="0">
                  <a:pos x="T4" y="T5"/>
                </a:cxn>
                <a:cxn ang="0">
                  <a:pos x="T6" y="T7"/>
                </a:cxn>
                <a:cxn ang="0">
                  <a:pos x="T8" y="T9"/>
                </a:cxn>
                <a:cxn ang="0">
                  <a:pos x="T10" y="T11"/>
                </a:cxn>
              </a:cxnLst>
              <a:rect l="0" t="0" r="r" b="b"/>
              <a:pathLst>
                <a:path w="431" h="280">
                  <a:moveTo>
                    <a:pt x="93" y="123"/>
                  </a:moveTo>
                  <a:cubicBezTo>
                    <a:pt x="138" y="151"/>
                    <a:pt x="174" y="109"/>
                    <a:pt x="215" y="127"/>
                  </a:cubicBezTo>
                  <a:cubicBezTo>
                    <a:pt x="256" y="145"/>
                    <a:pt x="368" y="59"/>
                    <a:pt x="392" y="247"/>
                  </a:cubicBezTo>
                  <a:cubicBezTo>
                    <a:pt x="431" y="111"/>
                    <a:pt x="372" y="14"/>
                    <a:pt x="223" y="7"/>
                  </a:cubicBezTo>
                  <a:cubicBezTo>
                    <a:pt x="64" y="0"/>
                    <a:pt x="0" y="145"/>
                    <a:pt x="44" y="280"/>
                  </a:cubicBezTo>
                  <a:cubicBezTo>
                    <a:pt x="41" y="207"/>
                    <a:pt x="59" y="159"/>
                    <a:pt x="93" y="123"/>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3" name="Freeform 195"/>
            <p:cNvSpPr>
              <a:spLocks/>
            </p:cNvSpPr>
            <p:nvPr/>
          </p:nvSpPr>
          <p:spPr bwMode="auto">
            <a:xfrm>
              <a:off x="3703638" y="2658269"/>
              <a:ext cx="261938" cy="63500"/>
            </a:xfrm>
            <a:custGeom>
              <a:avLst/>
              <a:gdLst>
                <a:gd name="T0" fmla="*/ 0 w 163"/>
                <a:gd name="T1" fmla="*/ 11 h 40"/>
                <a:gd name="T2" fmla="*/ 58 w 163"/>
                <a:gd name="T3" fmla="*/ 39 h 40"/>
                <a:gd name="T4" fmla="*/ 104 w 163"/>
                <a:gd name="T5" fmla="*/ 33 h 40"/>
                <a:gd name="T6" fmla="*/ 162 w 163"/>
                <a:gd name="T7" fmla="*/ 9 h 40"/>
                <a:gd name="T8" fmla="*/ 161 w 163"/>
                <a:gd name="T9" fmla="*/ 4 h 40"/>
                <a:gd name="T10" fmla="*/ 73 w 163"/>
                <a:gd name="T11" fmla="*/ 26 h 40"/>
                <a:gd name="T12" fmla="*/ 3 w 163"/>
                <a:gd name="T13" fmla="*/ 10 h 40"/>
                <a:gd name="T14" fmla="*/ 0 w 163"/>
                <a:gd name="T15" fmla="*/ 1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40">
                  <a:moveTo>
                    <a:pt x="0" y="11"/>
                  </a:moveTo>
                  <a:cubicBezTo>
                    <a:pt x="1" y="35"/>
                    <a:pt x="41" y="38"/>
                    <a:pt x="58" y="39"/>
                  </a:cubicBezTo>
                  <a:cubicBezTo>
                    <a:pt x="74" y="40"/>
                    <a:pt x="89" y="38"/>
                    <a:pt x="104" y="33"/>
                  </a:cubicBezTo>
                  <a:cubicBezTo>
                    <a:pt x="123" y="28"/>
                    <a:pt x="147" y="21"/>
                    <a:pt x="162" y="9"/>
                  </a:cubicBezTo>
                  <a:cubicBezTo>
                    <a:pt x="163" y="7"/>
                    <a:pt x="163" y="5"/>
                    <a:pt x="161" y="4"/>
                  </a:cubicBezTo>
                  <a:cubicBezTo>
                    <a:pt x="132" y="0"/>
                    <a:pt x="102" y="23"/>
                    <a:pt x="73" y="26"/>
                  </a:cubicBezTo>
                  <a:cubicBezTo>
                    <a:pt x="50" y="28"/>
                    <a:pt x="20" y="25"/>
                    <a:pt x="3" y="10"/>
                  </a:cubicBezTo>
                  <a:cubicBezTo>
                    <a:pt x="1" y="9"/>
                    <a:pt x="0" y="9"/>
                    <a:pt x="0" y="11"/>
                  </a:cubicBezTo>
                  <a:close/>
                </a:path>
              </a:pathLst>
            </a:custGeom>
            <a:solidFill>
              <a:srgbClr val="755A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4" name="Freeform 196"/>
            <p:cNvSpPr>
              <a:spLocks noEditPoints="1"/>
            </p:cNvSpPr>
            <p:nvPr/>
          </p:nvSpPr>
          <p:spPr bwMode="auto">
            <a:xfrm>
              <a:off x="3659188" y="2859882"/>
              <a:ext cx="504825" cy="185738"/>
            </a:xfrm>
            <a:custGeom>
              <a:avLst/>
              <a:gdLst>
                <a:gd name="T0" fmla="*/ 235 w 315"/>
                <a:gd name="T1" fmla="*/ 114 h 115"/>
                <a:gd name="T2" fmla="*/ 240 w 315"/>
                <a:gd name="T3" fmla="*/ 114 h 115"/>
                <a:gd name="T4" fmla="*/ 296 w 315"/>
                <a:gd name="T5" fmla="*/ 68 h 115"/>
                <a:gd name="T6" fmla="*/ 308 w 315"/>
                <a:gd name="T7" fmla="*/ 30 h 115"/>
                <a:gd name="T8" fmla="*/ 314 w 315"/>
                <a:gd name="T9" fmla="*/ 16 h 115"/>
                <a:gd name="T10" fmla="*/ 306 w 315"/>
                <a:gd name="T11" fmla="*/ 6 h 115"/>
                <a:gd name="T12" fmla="*/ 237 w 315"/>
                <a:gd name="T13" fmla="*/ 2 h 115"/>
                <a:gd name="T14" fmla="*/ 237 w 315"/>
                <a:gd name="T15" fmla="*/ 9 h 115"/>
                <a:gd name="T16" fmla="*/ 284 w 315"/>
                <a:gd name="T17" fmla="*/ 14 h 115"/>
                <a:gd name="T18" fmla="*/ 282 w 315"/>
                <a:gd name="T19" fmla="*/ 85 h 115"/>
                <a:gd name="T20" fmla="*/ 235 w 315"/>
                <a:gd name="T21" fmla="*/ 107 h 115"/>
                <a:gd name="T22" fmla="*/ 235 w 315"/>
                <a:gd name="T23" fmla="*/ 114 h 115"/>
                <a:gd name="T24" fmla="*/ 157 w 315"/>
                <a:gd name="T25" fmla="*/ 15 h 115"/>
                <a:gd name="T26" fmla="*/ 83 w 315"/>
                <a:gd name="T27" fmla="*/ 2 h 115"/>
                <a:gd name="T28" fmla="*/ 78 w 315"/>
                <a:gd name="T29" fmla="*/ 2 h 115"/>
                <a:gd name="T30" fmla="*/ 77 w 315"/>
                <a:gd name="T31" fmla="*/ 9 h 115"/>
                <a:gd name="T32" fmla="*/ 129 w 315"/>
                <a:gd name="T33" fmla="*/ 27 h 115"/>
                <a:gd name="T34" fmla="*/ 99 w 315"/>
                <a:gd name="T35" fmla="*/ 103 h 115"/>
                <a:gd name="T36" fmla="*/ 76 w 315"/>
                <a:gd name="T37" fmla="*/ 108 h 115"/>
                <a:gd name="T38" fmla="*/ 75 w 315"/>
                <a:gd name="T39" fmla="*/ 114 h 115"/>
                <a:gd name="T40" fmla="*/ 129 w 315"/>
                <a:gd name="T41" fmla="*/ 80 h 115"/>
                <a:gd name="T42" fmla="*/ 157 w 315"/>
                <a:gd name="T43" fmla="*/ 41 h 115"/>
                <a:gd name="T44" fmla="*/ 182 w 315"/>
                <a:gd name="T45" fmla="*/ 79 h 115"/>
                <a:gd name="T46" fmla="*/ 235 w 315"/>
                <a:gd name="T47" fmla="*/ 114 h 115"/>
                <a:gd name="T48" fmla="*/ 235 w 315"/>
                <a:gd name="T49" fmla="*/ 107 h 115"/>
                <a:gd name="T50" fmla="*/ 211 w 315"/>
                <a:gd name="T51" fmla="*/ 102 h 115"/>
                <a:gd name="T52" fmla="*/ 185 w 315"/>
                <a:gd name="T53" fmla="*/ 26 h 115"/>
                <a:gd name="T54" fmla="*/ 237 w 315"/>
                <a:gd name="T55" fmla="*/ 9 h 115"/>
                <a:gd name="T56" fmla="*/ 237 w 315"/>
                <a:gd name="T57" fmla="*/ 2 h 115"/>
                <a:gd name="T58" fmla="*/ 232 w 315"/>
                <a:gd name="T59" fmla="*/ 2 h 115"/>
                <a:gd name="T60" fmla="*/ 157 w 315"/>
                <a:gd name="T61" fmla="*/ 15 h 115"/>
                <a:gd name="T62" fmla="*/ 78 w 315"/>
                <a:gd name="T63" fmla="*/ 2 h 115"/>
                <a:gd name="T64" fmla="*/ 10 w 315"/>
                <a:gd name="T65" fmla="*/ 6 h 115"/>
                <a:gd name="T66" fmla="*/ 0 w 315"/>
                <a:gd name="T67" fmla="*/ 17 h 115"/>
                <a:gd name="T68" fmla="*/ 5 w 315"/>
                <a:gd name="T69" fmla="*/ 31 h 115"/>
                <a:gd name="T70" fmla="*/ 15 w 315"/>
                <a:gd name="T71" fmla="*/ 68 h 115"/>
                <a:gd name="T72" fmla="*/ 69 w 315"/>
                <a:gd name="T73" fmla="*/ 114 h 115"/>
                <a:gd name="T74" fmla="*/ 75 w 315"/>
                <a:gd name="T75" fmla="*/ 114 h 115"/>
                <a:gd name="T76" fmla="*/ 76 w 315"/>
                <a:gd name="T77" fmla="*/ 108 h 115"/>
                <a:gd name="T78" fmla="*/ 28 w 315"/>
                <a:gd name="T79" fmla="*/ 86 h 115"/>
                <a:gd name="T80" fmla="*/ 31 w 315"/>
                <a:gd name="T81" fmla="*/ 14 h 115"/>
                <a:gd name="T82" fmla="*/ 77 w 315"/>
                <a:gd name="T83" fmla="*/ 9 h 115"/>
                <a:gd name="T84" fmla="*/ 78 w 315"/>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 h="115">
                  <a:moveTo>
                    <a:pt x="235" y="114"/>
                  </a:moveTo>
                  <a:cubicBezTo>
                    <a:pt x="237" y="114"/>
                    <a:pt x="238" y="114"/>
                    <a:pt x="240" y="114"/>
                  </a:cubicBezTo>
                  <a:cubicBezTo>
                    <a:pt x="281" y="110"/>
                    <a:pt x="292" y="91"/>
                    <a:pt x="296" y="68"/>
                  </a:cubicBezTo>
                  <a:cubicBezTo>
                    <a:pt x="301" y="42"/>
                    <a:pt x="302" y="33"/>
                    <a:pt x="308" y="30"/>
                  </a:cubicBezTo>
                  <a:cubicBezTo>
                    <a:pt x="313" y="28"/>
                    <a:pt x="315" y="23"/>
                    <a:pt x="314" y="16"/>
                  </a:cubicBezTo>
                  <a:cubicBezTo>
                    <a:pt x="314" y="9"/>
                    <a:pt x="314" y="8"/>
                    <a:pt x="306" y="6"/>
                  </a:cubicBezTo>
                  <a:cubicBezTo>
                    <a:pt x="299" y="3"/>
                    <a:pt x="264" y="0"/>
                    <a:pt x="237" y="2"/>
                  </a:cubicBezTo>
                  <a:cubicBezTo>
                    <a:pt x="237" y="9"/>
                    <a:pt x="237" y="9"/>
                    <a:pt x="237" y="9"/>
                  </a:cubicBezTo>
                  <a:cubicBezTo>
                    <a:pt x="258" y="8"/>
                    <a:pt x="278" y="10"/>
                    <a:pt x="284" y="14"/>
                  </a:cubicBezTo>
                  <a:cubicBezTo>
                    <a:pt x="298" y="23"/>
                    <a:pt x="294" y="64"/>
                    <a:pt x="282" y="85"/>
                  </a:cubicBezTo>
                  <a:cubicBezTo>
                    <a:pt x="275" y="100"/>
                    <a:pt x="254" y="107"/>
                    <a:pt x="235" y="107"/>
                  </a:cubicBezTo>
                  <a:lnTo>
                    <a:pt x="235" y="114"/>
                  </a:lnTo>
                  <a:close/>
                  <a:moveTo>
                    <a:pt x="157" y="15"/>
                  </a:moveTo>
                  <a:cubicBezTo>
                    <a:pt x="148" y="16"/>
                    <a:pt x="110" y="5"/>
                    <a:pt x="83" y="2"/>
                  </a:cubicBezTo>
                  <a:cubicBezTo>
                    <a:pt x="82" y="2"/>
                    <a:pt x="80" y="2"/>
                    <a:pt x="78" y="2"/>
                  </a:cubicBezTo>
                  <a:cubicBezTo>
                    <a:pt x="77" y="9"/>
                    <a:pt x="77" y="9"/>
                    <a:pt x="77" y="9"/>
                  </a:cubicBezTo>
                  <a:cubicBezTo>
                    <a:pt x="99" y="10"/>
                    <a:pt x="122" y="15"/>
                    <a:pt x="129" y="27"/>
                  </a:cubicBezTo>
                  <a:cubicBezTo>
                    <a:pt x="142" y="46"/>
                    <a:pt x="119" y="92"/>
                    <a:pt x="99" y="103"/>
                  </a:cubicBezTo>
                  <a:cubicBezTo>
                    <a:pt x="93" y="106"/>
                    <a:pt x="84" y="108"/>
                    <a:pt x="76" y="108"/>
                  </a:cubicBezTo>
                  <a:cubicBezTo>
                    <a:pt x="75" y="114"/>
                    <a:pt x="75" y="114"/>
                    <a:pt x="75" y="114"/>
                  </a:cubicBezTo>
                  <a:cubicBezTo>
                    <a:pt x="112" y="114"/>
                    <a:pt x="125" y="88"/>
                    <a:pt x="129" y="80"/>
                  </a:cubicBezTo>
                  <a:cubicBezTo>
                    <a:pt x="138" y="63"/>
                    <a:pt x="136" y="41"/>
                    <a:pt x="157" y="41"/>
                  </a:cubicBezTo>
                  <a:cubicBezTo>
                    <a:pt x="177" y="41"/>
                    <a:pt x="175" y="63"/>
                    <a:pt x="182" y="79"/>
                  </a:cubicBezTo>
                  <a:cubicBezTo>
                    <a:pt x="186" y="88"/>
                    <a:pt x="198" y="115"/>
                    <a:pt x="235" y="114"/>
                  </a:cubicBezTo>
                  <a:cubicBezTo>
                    <a:pt x="235" y="107"/>
                    <a:pt x="235" y="107"/>
                    <a:pt x="235" y="107"/>
                  </a:cubicBezTo>
                  <a:cubicBezTo>
                    <a:pt x="226" y="107"/>
                    <a:pt x="217" y="106"/>
                    <a:pt x="211" y="102"/>
                  </a:cubicBezTo>
                  <a:cubicBezTo>
                    <a:pt x="191" y="92"/>
                    <a:pt x="171" y="46"/>
                    <a:pt x="185" y="26"/>
                  </a:cubicBezTo>
                  <a:cubicBezTo>
                    <a:pt x="193" y="15"/>
                    <a:pt x="215" y="10"/>
                    <a:pt x="237" y="9"/>
                  </a:cubicBezTo>
                  <a:cubicBezTo>
                    <a:pt x="237" y="2"/>
                    <a:pt x="237" y="2"/>
                    <a:pt x="237" y="2"/>
                  </a:cubicBezTo>
                  <a:cubicBezTo>
                    <a:pt x="235" y="2"/>
                    <a:pt x="234" y="2"/>
                    <a:pt x="232" y="2"/>
                  </a:cubicBezTo>
                  <a:cubicBezTo>
                    <a:pt x="208" y="4"/>
                    <a:pt x="179" y="15"/>
                    <a:pt x="157" y="15"/>
                  </a:cubicBezTo>
                  <a:close/>
                  <a:moveTo>
                    <a:pt x="78" y="2"/>
                  </a:moveTo>
                  <a:cubicBezTo>
                    <a:pt x="51" y="1"/>
                    <a:pt x="16" y="4"/>
                    <a:pt x="10" y="6"/>
                  </a:cubicBezTo>
                  <a:cubicBezTo>
                    <a:pt x="1" y="9"/>
                    <a:pt x="1" y="10"/>
                    <a:pt x="0" y="17"/>
                  </a:cubicBezTo>
                  <a:cubicBezTo>
                    <a:pt x="0" y="23"/>
                    <a:pt x="1" y="29"/>
                    <a:pt x="5" y="31"/>
                  </a:cubicBezTo>
                  <a:cubicBezTo>
                    <a:pt x="12" y="33"/>
                    <a:pt x="12" y="42"/>
                    <a:pt x="15" y="68"/>
                  </a:cubicBezTo>
                  <a:cubicBezTo>
                    <a:pt x="19" y="92"/>
                    <a:pt x="28" y="111"/>
                    <a:pt x="69" y="114"/>
                  </a:cubicBezTo>
                  <a:cubicBezTo>
                    <a:pt x="71" y="114"/>
                    <a:pt x="73" y="114"/>
                    <a:pt x="75" y="114"/>
                  </a:cubicBezTo>
                  <a:cubicBezTo>
                    <a:pt x="76" y="108"/>
                    <a:pt x="76" y="108"/>
                    <a:pt x="76" y="108"/>
                  </a:cubicBezTo>
                  <a:cubicBezTo>
                    <a:pt x="57" y="108"/>
                    <a:pt x="35" y="101"/>
                    <a:pt x="28" y="86"/>
                  </a:cubicBezTo>
                  <a:cubicBezTo>
                    <a:pt x="18" y="65"/>
                    <a:pt x="17" y="23"/>
                    <a:pt x="31" y="14"/>
                  </a:cubicBezTo>
                  <a:cubicBezTo>
                    <a:pt x="37" y="11"/>
                    <a:pt x="57" y="8"/>
                    <a:pt x="77" y="9"/>
                  </a:cubicBezTo>
                  <a:lnTo>
                    <a:pt x="78" y="2"/>
                  </a:lnTo>
                  <a:close/>
                </a:path>
              </a:pathLst>
            </a:custGeom>
            <a:solidFill>
              <a:srgbClr val="C9383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5" name="Freeform 197"/>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6" name="Freeform 198"/>
            <p:cNvSpPr>
              <a:spLocks/>
            </p:cNvSpPr>
            <p:nvPr/>
          </p:nvSpPr>
          <p:spPr bwMode="auto">
            <a:xfrm>
              <a:off x="3908425" y="3271044"/>
              <a:ext cx="142875" cy="284163"/>
            </a:xfrm>
            <a:custGeom>
              <a:avLst/>
              <a:gdLst>
                <a:gd name="T0" fmla="*/ 84 w 90"/>
                <a:gd name="T1" fmla="*/ 0 h 179"/>
                <a:gd name="T2" fmla="*/ 90 w 90"/>
                <a:gd name="T3" fmla="*/ 29 h 179"/>
                <a:gd name="T4" fmla="*/ 71 w 90"/>
                <a:gd name="T5" fmla="*/ 179 h 179"/>
                <a:gd name="T6" fmla="*/ 0 w 90"/>
                <a:gd name="T7" fmla="*/ 105 h 179"/>
                <a:gd name="T8" fmla="*/ 84 w 90"/>
                <a:gd name="T9" fmla="*/ 0 h 179"/>
              </a:gdLst>
              <a:ahLst/>
              <a:cxnLst>
                <a:cxn ang="0">
                  <a:pos x="T0" y="T1"/>
                </a:cxn>
                <a:cxn ang="0">
                  <a:pos x="T2" y="T3"/>
                </a:cxn>
                <a:cxn ang="0">
                  <a:pos x="T4" y="T5"/>
                </a:cxn>
                <a:cxn ang="0">
                  <a:pos x="T6" y="T7"/>
                </a:cxn>
                <a:cxn ang="0">
                  <a:pos x="T8" y="T9"/>
                </a:cxn>
              </a:cxnLst>
              <a:rect l="0" t="0" r="r" b="b"/>
              <a:pathLst>
                <a:path w="90" h="179">
                  <a:moveTo>
                    <a:pt x="84" y="0"/>
                  </a:moveTo>
                  <a:lnTo>
                    <a:pt x="90" y="29"/>
                  </a:lnTo>
                  <a:lnTo>
                    <a:pt x="71" y="179"/>
                  </a:lnTo>
                  <a:lnTo>
                    <a:pt x="0" y="105"/>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7" name="Freeform 199"/>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close/>
                </a:path>
              </a:pathLst>
            </a:custGeom>
            <a:solidFill>
              <a:srgbClr val="F2D0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8" name="Freeform 200"/>
            <p:cNvSpPr>
              <a:spLocks/>
            </p:cNvSpPr>
            <p:nvPr/>
          </p:nvSpPr>
          <p:spPr bwMode="auto">
            <a:xfrm>
              <a:off x="3775075" y="3266282"/>
              <a:ext cx="266700" cy="171450"/>
            </a:xfrm>
            <a:custGeom>
              <a:avLst/>
              <a:gdLst>
                <a:gd name="T0" fmla="*/ 168 w 168"/>
                <a:gd name="T1" fmla="*/ 0 h 108"/>
                <a:gd name="T2" fmla="*/ 84 w 168"/>
                <a:gd name="T3" fmla="*/ 105 h 108"/>
                <a:gd name="T4" fmla="*/ 0 w 168"/>
                <a:gd name="T5" fmla="*/ 0 h 108"/>
                <a:gd name="T6" fmla="*/ 0 w 168"/>
                <a:gd name="T7" fmla="*/ 3 h 108"/>
                <a:gd name="T8" fmla="*/ 84 w 168"/>
                <a:gd name="T9" fmla="*/ 108 h 108"/>
                <a:gd name="T10" fmla="*/ 168 w 168"/>
                <a:gd name="T11" fmla="*/ 3 h 108"/>
                <a:gd name="T12" fmla="*/ 168 w 168"/>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8" h="108">
                  <a:moveTo>
                    <a:pt x="168" y="0"/>
                  </a:moveTo>
                  <a:lnTo>
                    <a:pt x="84" y="105"/>
                  </a:lnTo>
                  <a:lnTo>
                    <a:pt x="0" y="0"/>
                  </a:lnTo>
                  <a:lnTo>
                    <a:pt x="0" y="3"/>
                  </a:lnTo>
                  <a:lnTo>
                    <a:pt x="84" y="108"/>
                  </a:lnTo>
                  <a:lnTo>
                    <a:pt x="168" y="3"/>
                  </a:lnTo>
                  <a:lnTo>
                    <a:pt x="16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9" name="Freeform 201"/>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0" name="Freeform 202"/>
            <p:cNvSpPr>
              <a:spLocks/>
            </p:cNvSpPr>
            <p:nvPr/>
          </p:nvSpPr>
          <p:spPr bwMode="auto">
            <a:xfrm>
              <a:off x="3933825" y="3550444"/>
              <a:ext cx="1588" cy="1588"/>
            </a:xfrm>
            <a:custGeom>
              <a:avLst/>
              <a:gdLst>
                <a:gd name="T0" fmla="*/ 0 w 1"/>
                <a:gd name="T1" fmla="*/ 0 h 1"/>
                <a:gd name="T2" fmla="*/ 0 w 1"/>
                <a:gd name="T3" fmla="*/ 0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1" y="1"/>
                  </a:lnTo>
                  <a:lnTo>
                    <a:pt x="1" y="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1" name="Freeform 203"/>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close/>
                </a:path>
              </a:pathLst>
            </a:custGeom>
            <a:solidFill>
              <a:srgbClr val="B5323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2" name="Freeform 204"/>
            <p:cNvSpPr>
              <a:spLocks/>
            </p:cNvSpPr>
            <p:nvPr/>
          </p:nvSpPr>
          <p:spPr bwMode="auto">
            <a:xfrm>
              <a:off x="3883025" y="3550444"/>
              <a:ext cx="52388" cy="1588"/>
            </a:xfrm>
            <a:custGeom>
              <a:avLst/>
              <a:gdLst>
                <a:gd name="T0" fmla="*/ 32 w 33"/>
                <a:gd name="T1" fmla="*/ 0 h 1"/>
                <a:gd name="T2" fmla="*/ 0 w 33"/>
                <a:gd name="T3" fmla="*/ 0 h 1"/>
                <a:gd name="T4" fmla="*/ 0 w 33"/>
                <a:gd name="T5" fmla="*/ 1 h 1"/>
                <a:gd name="T6" fmla="*/ 33 w 33"/>
                <a:gd name="T7" fmla="*/ 1 h 1"/>
                <a:gd name="T8" fmla="*/ 32 w 33"/>
                <a:gd name="T9" fmla="*/ 0 h 1"/>
              </a:gdLst>
              <a:ahLst/>
              <a:cxnLst>
                <a:cxn ang="0">
                  <a:pos x="T0" y="T1"/>
                </a:cxn>
                <a:cxn ang="0">
                  <a:pos x="T2" y="T3"/>
                </a:cxn>
                <a:cxn ang="0">
                  <a:pos x="T4" y="T5"/>
                </a:cxn>
                <a:cxn ang="0">
                  <a:pos x="T6" y="T7"/>
                </a:cxn>
                <a:cxn ang="0">
                  <a:pos x="T8" y="T9"/>
                </a:cxn>
              </a:cxnLst>
              <a:rect l="0" t="0" r="r" b="b"/>
              <a:pathLst>
                <a:path w="33" h="1">
                  <a:moveTo>
                    <a:pt x="32" y="0"/>
                  </a:moveTo>
                  <a:lnTo>
                    <a:pt x="0" y="0"/>
                  </a:lnTo>
                  <a:lnTo>
                    <a:pt x="0" y="1"/>
                  </a:lnTo>
                  <a:lnTo>
                    <a:pt x="33"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3" name="Freeform 206"/>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FFDE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4" name="Freeform 207"/>
            <p:cNvSpPr>
              <a:spLocks/>
            </p:cNvSpPr>
            <p:nvPr/>
          </p:nvSpPr>
          <p:spPr bwMode="auto">
            <a:xfrm>
              <a:off x="3971925" y="3472656"/>
              <a:ext cx="1246188" cy="565150"/>
            </a:xfrm>
            <a:custGeom>
              <a:avLst/>
              <a:gdLst>
                <a:gd name="T0" fmla="*/ 310 w 777"/>
                <a:gd name="T1" fmla="*/ 0 h 352"/>
                <a:gd name="T2" fmla="*/ 67 w 777"/>
                <a:gd name="T3" fmla="*/ 133 h 352"/>
                <a:gd name="T4" fmla="*/ 0 w 777"/>
                <a:gd name="T5" fmla="*/ 352 h 352"/>
                <a:gd name="T6" fmla="*/ 388 w 777"/>
                <a:gd name="T7" fmla="*/ 352 h 352"/>
                <a:gd name="T8" fmla="*/ 777 w 777"/>
                <a:gd name="T9" fmla="*/ 352 h 352"/>
                <a:gd name="T10" fmla="*/ 709 w 777"/>
                <a:gd name="T11" fmla="*/ 133 h 352"/>
                <a:gd name="T12" fmla="*/ 468 w 777"/>
                <a:gd name="T13" fmla="*/ 1 h 352"/>
                <a:gd name="T14" fmla="*/ 310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0"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09" y="133"/>
                  </a:cubicBezTo>
                  <a:cubicBezTo>
                    <a:pt x="689" y="115"/>
                    <a:pt x="639" y="76"/>
                    <a:pt x="468" y="1"/>
                  </a:cubicBezTo>
                  <a:cubicBezTo>
                    <a:pt x="310" y="0"/>
                    <a:pt x="310" y="0"/>
                    <a:pt x="310" y="0"/>
                  </a:cubicBezTo>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5" name="Freeform 208"/>
            <p:cNvSpPr>
              <a:spLocks/>
            </p:cNvSpPr>
            <p:nvPr/>
          </p:nvSpPr>
          <p:spPr bwMode="auto">
            <a:xfrm>
              <a:off x="4460875" y="3066256"/>
              <a:ext cx="268288" cy="560388"/>
            </a:xfrm>
            <a:custGeom>
              <a:avLst/>
              <a:gdLst>
                <a:gd name="T0" fmla="*/ 0 w 167"/>
                <a:gd name="T1" fmla="*/ 103 h 349"/>
                <a:gd name="T2" fmla="*/ 0 w 167"/>
                <a:gd name="T3" fmla="*/ 230 h 349"/>
                <a:gd name="T4" fmla="*/ 0 w 167"/>
                <a:gd name="T5" fmla="*/ 293 h 349"/>
                <a:gd name="T6" fmla="*/ 167 w 167"/>
                <a:gd name="T7" fmla="*/ 293 h 349"/>
                <a:gd name="T8" fmla="*/ 167 w 167"/>
                <a:gd name="T9" fmla="*/ 230 h 349"/>
                <a:gd name="T10" fmla="*/ 167 w 167"/>
                <a:gd name="T11" fmla="*/ 103 h 349"/>
                <a:gd name="T12" fmla="*/ 0 w 167"/>
                <a:gd name="T13" fmla="*/ 103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3"/>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3"/>
                    <a:pt x="167" y="103"/>
                    <a:pt x="167" y="103"/>
                  </a:cubicBezTo>
                  <a:cubicBezTo>
                    <a:pt x="167" y="0"/>
                    <a:pt x="0" y="0"/>
                    <a:pt x="0" y="103"/>
                  </a:cubicBezTo>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6" name="Freeform 209"/>
            <p:cNvSpPr>
              <a:spLocks/>
            </p:cNvSpPr>
            <p:nvPr/>
          </p:nvSpPr>
          <p:spPr bwMode="auto">
            <a:xfrm>
              <a:off x="4283075" y="3031331"/>
              <a:ext cx="112713" cy="163513"/>
            </a:xfrm>
            <a:custGeom>
              <a:avLst/>
              <a:gdLst>
                <a:gd name="T0" fmla="*/ 20 w 70"/>
                <a:gd name="T1" fmla="*/ 5 h 102"/>
                <a:gd name="T2" fmla="*/ 62 w 70"/>
                <a:gd name="T3" fmla="*/ 42 h 102"/>
                <a:gd name="T4" fmla="*/ 51 w 70"/>
                <a:gd name="T5" fmla="*/ 97 h 102"/>
                <a:gd name="T6" fmla="*/ 9 w 70"/>
                <a:gd name="T7" fmla="*/ 60 h 102"/>
                <a:gd name="T8" fmla="*/ 20 w 70"/>
                <a:gd name="T9" fmla="*/ 5 h 102"/>
              </a:gdLst>
              <a:ahLst/>
              <a:cxnLst>
                <a:cxn ang="0">
                  <a:pos x="T0" y="T1"/>
                </a:cxn>
                <a:cxn ang="0">
                  <a:pos x="T2" y="T3"/>
                </a:cxn>
                <a:cxn ang="0">
                  <a:pos x="T4" y="T5"/>
                </a:cxn>
                <a:cxn ang="0">
                  <a:pos x="T6" y="T7"/>
                </a:cxn>
                <a:cxn ang="0">
                  <a:pos x="T8" y="T9"/>
                </a:cxn>
              </a:cxnLst>
              <a:rect l="0" t="0" r="r" b="b"/>
              <a:pathLst>
                <a:path w="70" h="102">
                  <a:moveTo>
                    <a:pt x="20" y="5"/>
                  </a:moveTo>
                  <a:cubicBezTo>
                    <a:pt x="35" y="0"/>
                    <a:pt x="54" y="17"/>
                    <a:pt x="62" y="42"/>
                  </a:cubicBezTo>
                  <a:cubicBezTo>
                    <a:pt x="70" y="68"/>
                    <a:pt x="65" y="92"/>
                    <a:pt x="51" y="97"/>
                  </a:cubicBezTo>
                  <a:cubicBezTo>
                    <a:pt x="36" y="102"/>
                    <a:pt x="17" y="85"/>
                    <a:pt x="9" y="60"/>
                  </a:cubicBezTo>
                  <a:cubicBezTo>
                    <a:pt x="0" y="34"/>
                    <a:pt x="6" y="10"/>
                    <a:pt x="2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7" name="Freeform 210"/>
            <p:cNvSpPr>
              <a:spLocks/>
            </p:cNvSpPr>
            <p:nvPr/>
          </p:nvSpPr>
          <p:spPr bwMode="auto">
            <a:xfrm>
              <a:off x="4791075" y="3031331"/>
              <a:ext cx="112713" cy="163513"/>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8"/>
                    <a:pt x="5" y="92"/>
                    <a:pt x="20" y="97"/>
                  </a:cubicBezTo>
                  <a:cubicBezTo>
                    <a:pt x="35" y="102"/>
                    <a:pt x="53" y="85"/>
                    <a:pt x="62" y="60"/>
                  </a:cubicBezTo>
                  <a:cubicBezTo>
                    <a:pt x="70" y="34"/>
                    <a:pt x="65" y="10"/>
                    <a:pt x="50" y="5"/>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8" name="Freeform 211"/>
            <p:cNvSpPr>
              <a:spLocks/>
            </p:cNvSpPr>
            <p:nvPr/>
          </p:nvSpPr>
          <p:spPr bwMode="auto">
            <a:xfrm>
              <a:off x="4408488" y="3602831"/>
              <a:ext cx="354013" cy="434975"/>
            </a:xfrm>
            <a:custGeom>
              <a:avLst/>
              <a:gdLst>
                <a:gd name="T0" fmla="*/ 117 w 221"/>
                <a:gd name="T1" fmla="*/ 0 h 271"/>
                <a:gd name="T2" fmla="*/ 0 w 221"/>
                <a:gd name="T3" fmla="*/ 35 h 271"/>
                <a:gd name="T4" fmla="*/ 45 w 221"/>
                <a:gd name="T5" fmla="*/ 271 h 271"/>
                <a:gd name="T6" fmla="*/ 202 w 221"/>
                <a:gd name="T7" fmla="*/ 271 h 271"/>
                <a:gd name="T8" fmla="*/ 221 w 221"/>
                <a:gd name="T9" fmla="*/ 36 h 271"/>
                <a:gd name="T10" fmla="*/ 117 w 221"/>
                <a:gd name="T11" fmla="*/ 0 h 271"/>
              </a:gdLst>
              <a:ahLst/>
              <a:cxnLst>
                <a:cxn ang="0">
                  <a:pos x="T0" y="T1"/>
                </a:cxn>
                <a:cxn ang="0">
                  <a:pos x="T2" y="T3"/>
                </a:cxn>
                <a:cxn ang="0">
                  <a:pos x="T4" y="T5"/>
                </a:cxn>
                <a:cxn ang="0">
                  <a:pos x="T6" y="T7"/>
                </a:cxn>
                <a:cxn ang="0">
                  <a:pos x="T8" y="T9"/>
                </a:cxn>
                <a:cxn ang="0">
                  <a:pos x="T10" y="T11"/>
                </a:cxn>
              </a:cxnLst>
              <a:rect l="0" t="0" r="r" b="b"/>
              <a:pathLst>
                <a:path w="221" h="271">
                  <a:moveTo>
                    <a:pt x="117" y="0"/>
                  </a:moveTo>
                  <a:cubicBezTo>
                    <a:pt x="117" y="0"/>
                    <a:pt x="0" y="28"/>
                    <a:pt x="0" y="35"/>
                  </a:cubicBezTo>
                  <a:cubicBezTo>
                    <a:pt x="0" y="42"/>
                    <a:pt x="45" y="271"/>
                    <a:pt x="45" y="271"/>
                  </a:cubicBezTo>
                  <a:cubicBezTo>
                    <a:pt x="202" y="271"/>
                    <a:pt x="202" y="271"/>
                    <a:pt x="202" y="271"/>
                  </a:cubicBezTo>
                  <a:cubicBezTo>
                    <a:pt x="221" y="36"/>
                    <a:pt x="221" y="36"/>
                    <a:pt x="221" y="36"/>
                  </a:cubicBezTo>
                  <a:cubicBezTo>
                    <a:pt x="117" y="0"/>
                    <a:pt x="117" y="0"/>
                    <a:pt x="117" y="0"/>
                  </a:cubicBezTo>
                </a:path>
              </a:pathLst>
            </a:custGeom>
            <a:solidFill>
              <a:srgbClr val="9FBAC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9" name="Freeform 212"/>
            <p:cNvSpPr>
              <a:spLocks/>
            </p:cNvSpPr>
            <p:nvPr/>
          </p:nvSpPr>
          <p:spPr bwMode="auto">
            <a:xfrm>
              <a:off x="4286250" y="3475831"/>
              <a:ext cx="233363" cy="561975"/>
            </a:xfrm>
            <a:custGeom>
              <a:avLst/>
              <a:gdLst>
                <a:gd name="T0" fmla="*/ 110 w 147"/>
                <a:gd name="T1" fmla="*/ 0 h 354"/>
                <a:gd name="T2" fmla="*/ 110 w 147"/>
                <a:gd name="T3" fmla="*/ 38 h 354"/>
                <a:gd name="T4" fmla="*/ 147 w 147"/>
                <a:gd name="T5" fmla="*/ 354 h 354"/>
                <a:gd name="T6" fmla="*/ 84 w 147"/>
                <a:gd name="T7" fmla="*/ 354 h 354"/>
                <a:gd name="T8" fmla="*/ 14 w 147"/>
                <a:gd name="T9" fmla="*/ 213 h 354"/>
                <a:gd name="T10" fmla="*/ 81 w 147"/>
                <a:gd name="T11" fmla="*/ 170 h 354"/>
                <a:gd name="T12" fmla="*/ 0 w 147"/>
                <a:gd name="T13" fmla="*/ 131 h 354"/>
                <a:gd name="T14" fmla="*/ 74 w 147"/>
                <a:gd name="T15" fmla="*/ 16 h 354"/>
                <a:gd name="T16" fmla="*/ 110 w 147"/>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54">
                  <a:moveTo>
                    <a:pt x="110" y="0"/>
                  </a:moveTo>
                  <a:lnTo>
                    <a:pt x="110" y="38"/>
                  </a:lnTo>
                  <a:lnTo>
                    <a:pt x="147" y="354"/>
                  </a:lnTo>
                  <a:lnTo>
                    <a:pt x="84" y="354"/>
                  </a:lnTo>
                  <a:lnTo>
                    <a:pt x="14" y="213"/>
                  </a:lnTo>
                  <a:lnTo>
                    <a:pt x="81" y="170"/>
                  </a:lnTo>
                  <a:lnTo>
                    <a:pt x="0" y="131"/>
                  </a:lnTo>
                  <a:lnTo>
                    <a:pt x="74" y="16"/>
                  </a:lnTo>
                  <a:lnTo>
                    <a:pt x="110" y="0"/>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0" name="Freeform 213"/>
            <p:cNvSpPr>
              <a:spLocks/>
            </p:cNvSpPr>
            <p:nvPr/>
          </p:nvSpPr>
          <p:spPr bwMode="auto">
            <a:xfrm>
              <a:off x="4670425" y="3475831"/>
              <a:ext cx="231775" cy="561975"/>
            </a:xfrm>
            <a:custGeom>
              <a:avLst/>
              <a:gdLst>
                <a:gd name="T0" fmla="*/ 37 w 146"/>
                <a:gd name="T1" fmla="*/ 0 h 354"/>
                <a:gd name="T2" fmla="*/ 37 w 146"/>
                <a:gd name="T3" fmla="*/ 38 h 354"/>
                <a:gd name="T4" fmla="*/ 0 w 146"/>
                <a:gd name="T5" fmla="*/ 354 h 354"/>
                <a:gd name="T6" fmla="*/ 62 w 146"/>
                <a:gd name="T7" fmla="*/ 354 h 354"/>
                <a:gd name="T8" fmla="*/ 132 w 146"/>
                <a:gd name="T9" fmla="*/ 213 h 354"/>
                <a:gd name="T10" fmla="*/ 65 w 146"/>
                <a:gd name="T11" fmla="*/ 170 h 354"/>
                <a:gd name="T12" fmla="*/ 146 w 146"/>
                <a:gd name="T13" fmla="*/ 131 h 354"/>
                <a:gd name="T14" fmla="*/ 80 w 146"/>
                <a:gd name="T15" fmla="*/ 20 h 354"/>
                <a:gd name="T16" fmla="*/ 37 w 146"/>
                <a:gd name="T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4">
                  <a:moveTo>
                    <a:pt x="37" y="0"/>
                  </a:moveTo>
                  <a:lnTo>
                    <a:pt x="37" y="38"/>
                  </a:lnTo>
                  <a:lnTo>
                    <a:pt x="0" y="354"/>
                  </a:lnTo>
                  <a:lnTo>
                    <a:pt x="62" y="354"/>
                  </a:lnTo>
                  <a:lnTo>
                    <a:pt x="132" y="213"/>
                  </a:lnTo>
                  <a:lnTo>
                    <a:pt x="65" y="170"/>
                  </a:lnTo>
                  <a:lnTo>
                    <a:pt x="146" y="131"/>
                  </a:lnTo>
                  <a:lnTo>
                    <a:pt x="80" y="20"/>
                  </a:lnTo>
                  <a:lnTo>
                    <a:pt x="37" y="0"/>
                  </a:lnTo>
                  <a:close/>
                </a:path>
              </a:pathLst>
            </a:custGeom>
            <a:solidFill>
              <a:srgbClr val="1B1B1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1" name="Freeform 214"/>
            <p:cNvSpPr>
              <a:spLocks/>
            </p:cNvSpPr>
            <p:nvPr/>
          </p:nvSpPr>
          <p:spPr bwMode="auto">
            <a:xfrm>
              <a:off x="4537075" y="3602831"/>
              <a:ext cx="114300" cy="111125"/>
            </a:xfrm>
            <a:custGeom>
              <a:avLst/>
              <a:gdLst>
                <a:gd name="T0" fmla="*/ 0 w 72"/>
                <a:gd name="T1" fmla="*/ 39 h 70"/>
                <a:gd name="T2" fmla="*/ 20 w 72"/>
                <a:gd name="T3" fmla="*/ 70 h 70"/>
                <a:gd name="T4" fmla="*/ 52 w 72"/>
                <a:gd name="T5" fmla="*/ 70 h 70"/>
                <a:gd name="T6" fmla="*/ 72 w 72"/>
                <a:gd name="T7" fmla="*/ 39 h 70"/>
                <a:gd name="T8" fmla="*/ 37 w 72"/>
                <a:gd name="T9" fmla="*/ 0 h 70"/>
                <a:gd name="T10" fmla="*/ 0 w 72"/>
                <a:gd name="T11" fmla="*/ 39 h 70"/>
              </a:gdLst>
              <a:ahLst/>
              <a:cxnLst>
                <a:cxn ang="0">
                  <a:pos x="T0" y="T1"/>
                </a:cxn>
                <a:cxn ang="0">
                  <a:pos x="T2" y="T3"/>
                </a:cxn>
                <a:cxn ang="0">
                  <a:pos x="T4" y="T5"/>
                </a:cxn>
                <a:cxn ang="0">
                  <a:pos x="T6" y="T7"/>
                </a:cxn>
                <a:cxn ang="0">
                  <a:pos x="T8" y="T9"/>
                </a:cxn>
                <a:cxn ang="0">
                  <a:pos x="T10" y="T11"/>
                </a:cxn>
              </a:cxnLst>
              <a:rect l="0" t="0" r="r" b="b"/>
              <a:pathLst>
                <a:path w="72" h="70">
                  <a:moveTo>
                    <a:pt x="0" y="39"/>
                  </a:moveTo>
                  <a:cubicBezTo>
                    <a:pt x="20" y="70"/>
                    <a:pt x="20" y="70"/>
                    <a:pt x="20" y="70"/>
                  </a:cubicBezTo>
                  <a:cubicBezTo>
                    <a:pt x="31" y="70"/>
                    <a:pt x="41" y="70"/>
                    <a:pt x="52" y="70"/>
                  </a:cubicBezTo>
                  <a:cubicBezTo>
                    <a:pt x="72" y="39"/>
                    <a:pt x="72" y="39"/>
                    <a:pt x="72" y="39"/>
                  </a:cubicBezTo>
                  <a:cubicBezTo>
                    <a:pt x="37" y="0"/>
                    <a:pt x="37" y="0"/>
                    <a:pt x="37" y="0"/>
                  </a:cubicBezTo>
                  <a:cubicBezTo>
                    <a:pt x="0" y="39"/>
                    <a:pt x="0" y="39"/>
                    <a:pt x="0" y="39"/>
                  </a:cubicBezTo>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2" name="Freeform 215"/>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close/>
                </a:path>
              </a:pathLst>
            </a:custGeom>
            <a:solidFill>
              <a:srgbClr val="28A8E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3" name="Freeform 216"/>
            <p:cNvSpPr>
              <a:spLocks/>
            </p:cNvSpPr>
            <p:nvPr/>
          </p:nvSpPr>
          <p:spPr bwMode="auto">
            <a:xfrm>
              <a:off x="4524375" y="3713956"/>
              <a:ext cx="142875" cy="323850"/>
            </a:xfrm>
            <a:custGeom>
              <a:avLst/>
              <a:gdLst>
                <a:gd name="T0" fmla="*/ 28 w 90"/>
                <a:gd name="T1" fmla="*/ 0 h 204"/>
                <a:gd name="T2" fmla="*/ 0 w 90"/>
                <a:gd name="T3" fmla="*/ 204 h 204"/>
                <a:gd name="T4" fmla="*/ 90 w 90"/>
                <a:gd name="T5" fmla="*/ 204 h 204"/>
                <a:gd name="T6" fmla="*/ 60 w 90"/>
                <a:gd name="T7" fmla="*/ 0 h 204"/>
                <a:gd name="T8" fmla="*/ 28 w 90"/>
                <a:gd name="T9" fmla="*/ 0 h 204"/>
              </a:gdLst>
              <a:ahLst/>
              <a:cxnLst>
                <a:cxn ang="0">
                  <a:pos x="T0" y="T1"/>
                </a:cxn>
                <a:cxn ang="0">
                  <a:pos x="T2" y="T3"/>
                </a:cxn>
                <a:cxn ang="0">
                  <a:pos x="T4" y="T5"/>
                </a:cxn>
                <a:cxn ang="0">
                  <a:pos x="T6" y="T7"/>
                </a:cxn>
                <a:cxn ang="0">
                  <a:pos x="T8" y="T9"/>
                </a:cxn>
              </a:cxnLst>
              <a:rect l="0" t="0" r="r" b="b"/>
              <a:pathLst>
                <a:path w="90" h="204">
                  <a:moveTo>
                    <a:pt x="28" y="0"/>
                  </a:moveTo>
                  <a:lnTo>
                    <a:pt x="0" y="204"/>
                  </a:lnTo>
                  <a:lnTo>
                    <a:pt x="90" y="204"/>
                  </a:lnTo>
                  <a:lnTo>
                    <a:pt x="60" y="0"/>
                  </a:lnTo>
                  <a:lnTo>
                    <a:pt x="2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4" name="Freeform 217"/>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5" name="Freeform 218"/>
            <p:cNvSpPr>
              <a:spLocks/>
            </p:cNvSpPr>
            <p:nvPr/>
          </p:nvSpPr>
          <p:spPr bwMode="auto">
            <a:xfrm>
              <a:off x="4448175" y="3434556"/>
              <a:ext cx="147638" cy="282575"/>
            </a:xfrm>
            <a:custGeom>
              <a:avLst/>
              <a:gdLst>
                <a:gd name="T0" fmla="*/ 8 w 93"/>
                <a:gd name="T1" fmla="*/ 0 h 178"/>
                <a:gd name="T2" fmla="*/ 0 w 93"/>
                <a:gd name="T3" fmla="*/ 29 h 178"/>
                <a:gd name="T4" fmla="*/ 21 w 93"/>
                <a:gd name="T5" fmla="*/ 178 h 178"/>
                <a:gd name="T6" fmla="*/ 93 w 93"/>
                <a:gd name="T7" fmla="*/ 106 h 178"/>
                <a:gd name="T8" fmla="*/ 8 w 93"/>
                <a:gd name="T9" fmla="*/ 0 h 178"/>
              </a:gdLst>
              <a:ahLst/>
              <a:cxnLst>
                <a:cxn ang="0">
                  <a:pos x="T0" y="T1"/>
                </a:cxn>
                <a:cxn ang="0">
                  <a:pos x="T2" y="T3"/>
                </a:cxn>
                <a:cxn ang="0">
                  <a:pos x="T4" y="T5"/>
                </a:cxn>
                <a:cxn ang="0">
                  <a:pos x="T6" y="T7"/>
                </a:cxn>
                <a:cxn ang="0">
                  <a:pos x="T8" y="T9"/>
                </a:cxn>
              </a:cxnLst>
              <a:rect l="0" t="0" r="r" b="b"/>
              <a:pathLst>
                <a:path w="93" h="178">
                  <a:moveTo>
                    <a:pt x="8" y="0"/>
                  </a:moveTo>
                  <a:lnTo>
                    <a:pt x="0" y="29"/>
                  </a:lnTo>
                  <a:lnTo>
                    <a:pt x="21" y="178"/>
                  </a:lnTo>
                  <a:lnTo>
                    <a:pt x="93" y="106"/>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6" name="Freeform 219"/>
            <p:cNvSpPr>
              <a:spLocks/>
            </p:cNvSpPr>
            <p:nvPr/>
          </p:nvSpPr>
          <p:spPr bwMode="auto">
            <a:xfrm>
              <a:off x="4460875" y="3378994"/>
              <a:ext cx="268288" cy="93663"/>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2" y="56"/>
                    <a:pt x="83" y="58"/>
                  </a:cubicBezTo>
                  <a:cubicBezTo>
                    <a:pt x="84" y="58"/>
                    <a:pt x="84" y="58"/>
                    <a:pt x="85" y="58"/>
                  </a:cubicBezTo>
                  <a:cubicBezTo>
                    <a:pt x="125" y="58"/>
                    <a:pt x="167" y="9"/>
                    <a:pt x="167" y="9"/>
                  </a:cubicBezTo>
                  <a:cubicBezTo>
                    <a:pt x="167" y="0"/>
                    <a:pt x="167" y="0"/>
                    <a:pt x="167" y="0"/>
                  </a:cubicBezTo>
                  <a:cubicBezTo>
                    <a:pt x="0" y="0"/>
                    <a:pt x="0" y="0"/>
                    <a:pt x="0" y="0"/>
                  </a:cubicBezTo>
                </a:path>
              </a:pathLst>
            </a:custGeom>
            <a:solidFill>
              <a:srgbClr val="C59E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7" name="Freeform 220"/>
            <p:cNvSpPr>
              <a:spLocks/>
            </p:cNvSpPr>
            <p:nvPr/>
          </p:nvSpPr>
          <p:spPr bwMode="auto">
            <a:xfrm>
              <a:off x="4183063" y="2682081"/>
              <a:ext cx="823913" cy="758825"/>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3" y="408"/>
                    <a:pt x="215" y="473"/>
                    <a:pt x="256" y="473"/>
                  </a:cubicBezTo>
                  <a:cubicBezTo>
                    <a:pt x="298" y="473"/>
                    <a:pt x="379" y="408"/>
                    <a:pt x="398" y="378"/>
                  </a:cubicBezTo>
                  <a:cubicBezTo>
                    <a:pt x="414" y="351"/>
                    <a:pt x="513" y="0"/>
                    <a:pt x="256" y="0"/>
                  </a:cubicBezTo>
                  <a:close/>
                </a:path>
              </a:pathLst>
            </a:custGeom>
            <a:solidFill>
              <a:srgbClr val="F6C5A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8" name="Freeform 221"/>
            <p:cNvSpPr>
              <a:spLocks noEditPoints="1"/>
            </p:cNvSpPr>
            <p:nvPr/>
          </p:nvSpPr>
          <p:spPr bwMode="auto">
            <a:xfrm>
              <a:off x="4279900" y="2585244"/>
              <a:ext cx="647700" cy="584200"/>
            </a:xfrm>
            <a:custGeom>
              <a:avLst/>
              <a:gdLst>
                <a:gd name="T0" fmla="*/ 311 w 404"/>
                <a:gd name="T1" fmla="*/ 68 h 363"/>
                <a:gd name="T2" fmla="*/ 51 w 404"/>
                <a:gd name="T3" fmla="*/ 97 h 363"/>
                <a:gd name="T4" fmla="*/ 30 w 404"/>
                <a:gd name="T5" fmla="*/ 357 h 363"/>
                <a:gd name="T6" fmla="*/ 30 w 404"/>
                <a:gd name="T7" fmla="*/ 357 h 363"/>
                <a:gd name="T8" fmla="*/ 30 w 404"/>
                <a:gd name="T9" fmla="*/ 360 h 363"/>
                <a:gd name="T10" fmla="*/ 32 w 404"/>
                <a:gd name="T11" fmla="*/ 363 h 363"/>
                <a:gd name="T12" fmla="*/ 37 w 404"/>
                <a:gd name="T13" fmla="*/ 362 h 363"/>
                <a:gd name="T14" fmla="*/ 37 w 404"/>
                <a:gd name="T15" fmla="*/ 361 h 363"/>
                <a:gd name="T16" fmla="*/ 37 w 404"/>
                <a:gd name="T17" fmla="*/ 340 h 363"/>
                <a:gd name="T18" fmla="*/ 32 w 404"/>
                <a:gd name="T19" fmla="*/ 307 h 363"/>
                <a:gd name="T20" fmla="*/ 77 w 404"/>
                <a:gd name="T21" fmla="*/ 183 h 363"/>
                <a:gd name="T22" fmla="*/ 86 w 404"/>
                <a:gd name="T23" fmla="*/ 171 h 363"/>
                <a:gd name="T24" fmla="*/ 97 w 404"/>
                <a:gd name="T25" fmla="*/ 159 h 363"/>
                <a:gd name="T26" fmla="*/ 103 w 404"/>
                <a:gd name="T27" fmla="*/ 154 h 363"/>
                <a:gd name="T28" fmla="*/ 242 w 404"/>
                <a:gd name="T29" fmla="*/ 176 h 363"/>
                <a:gd name="T30" fmla="*/ 296 w 404"/>
                <a:gd name="T31" fmla="*/ 189 h 363"/>
                <a:gd name="T32" fmla="*/ 311 w 404"/>
                <a:gd name="T33" fmla="*/ 177 h 363"/>
                <a:gd name="T34" fmla="*/ 359 w 404"/>
                <a:gd name="T35" fmla="*/ 315 h 363"/>
                <a:gd name="T36" fmla="*/ 356 w 404"/>
                <a:gd name="T37" fmla="*/ 340 h 363"/>
                <a:gd name="T38" fmla="*/ 356 w 404"/>
                <a:gd name="T39" fmla="*/ 361 h 363"/>
                <a:gd name="T40" fmla="*/ 356 w 404"/>
                <a:gd name="T41" fmla="*/ 362 h 363"/>
                <a:gd name="T42" fmla="*/ 361 w 404"/>
                <a:gd name="T43" fmla="*/ 363 h 363"/>
                <a:gd name="T44" fmla="*/ 363 w 404"/>
                <a:gd name="T45" fmla="*/ 360 h 363"/>
                <a:gd name="T46" fmla="*/ 364 w 404"/>
                <a:gd name="T47" fmla="*/ 351 h 363"/>
                <a:gd name="T48" fmla="*/ 366 w 404"/>
                <a:gd name="T49" fmla="*/ 338 h 363"/>
                <a:gd name="T50" fmla="*/ 311 w 404"/>
                <a:gd name="T51" fmla="*/ 68 h 363"/>
                <a:gd name="T52" fmla="*/ 180 w 404"/>
                <a:gd name="T53" fmla="*/ 135 h 363"/>
                <a:gd name="T54" fmla="*/ 176 w 404"/>
                <a:gd name="T55" fmla="*/ 134 h 363"/>
                <a:gd name="T56" fmla="*/ 182 w 404"/>
                <a:gd name="T57" fmla="*/ 135 h 363"/>
                <a:gd name="T58" fmla="*/ 180 w 404"/>
                <a:gd name="T59" fmla="*/ 13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4" h="363">
                  <a:moveTo>
                    <a:pt x="311" y="68"/>
                  </a:moveTo>
                  <a:cubicBezTo>
                    <a:pt x="225" y="0"/>
                    <a:pt x="91" y="41"/>
                    <a:pt x="51" y="97"/>
                  </a:cubicBezTo>
                  <a:cubicBezTo>
                    <a:pt x="0" y="168"/>
                    <a:pt x="18" y="276"/>
                    <a:pt x="30" y="357"/>
                  </a:cubicBezTo>
                  <a:cubicBezTo>
                    <a:pt x="30" y="357"/>
                    <a:pt x="30" y="357"/>
                    <a:pt x="30" y="357"/>
                  </a:cubicBezTo>
                  <a:cubicBezTo>
                    <a:pt x="30" y="358"/>
                    <a:pt x="30" y="359"/>
                    <a:pt x="30" y="360"/>
                  </a:cubicBezTo>
                  <a:cubicBezTo>
                    <a:pt x="31" y="360"/>
                    <a:pt x="32" y="362"/>
                    <a:pt x="32" y="363"/>
                  </a:cubicBezTo>
                  <a:cubicBezTo>
                    <a:pt x="33" y="363"/>
                    <a:pt x="36" y="363"/>
                    <a:pt x="37" y="362"/>
                  </a:cubicBezTo>
                  <a:cubicBezTo>
                    <a:pt x="37" y="362"/>
                    <a:pt x="37" y="361"/>
                    <a:pt x="37" y="361"/>
                  </a:cubicBezTo>
                  <a:cubicBezTo>
                    <a:pt x="38" y="354"/>
                    <a:pt x="37" y="340"/>
                    <a:pt x="37" y="340"/>
                  </a:cubicBezTo>
                  <a:cubicBezTo>
                    <a:pt x="37" y="328"/>
                    <a:pt x="34" y="318"/>
                    <a:pt x="32" y="307"/>
                  </a:cubicBezTo>
                  <a:cubicBezTo>
                    <a:pt x="41" y="256"/>
                    <a:pt x="65" y="245"/>
                    <a:pt x="77" y="183"/>
                  </a:cubicBezTo>
                  <a:cubicBezTo>
                    <a:pt x="80" y="179"/>
                    <a:pt x="83" y="175"/>
                    <a:pt x="86" y="171"/>
                  </a:cubicBezTo>
                  <a:cubicBezTo>
                    <a:pt x="89" y="167"/>
                    <a:pt x="93" y="162"/>
                    <a:pt x="97" y="159"/>
                  </a:cubicBezTo>
                  <a:cubicBezTo>
                    <a:pt x="99" y="157"/>
                    <a:pt x="101" y="156"/>
                    <a:pt x="103" y="154"/>
                  </a:cubicBezTo>
                  <a:cubicBezTo>
                    <a:pt x="150" y="137"/>
                    <a:pt x="198" y="158"/>
                    <a:pt x="242" y="176"/>
                  </a:cubicBezTo>
                  <a:cubicBezTo>
                    <a:pt x="259" y="182"/>
                    <a:pt x="278" y="191"/>
                    <a:pt x="296" y="189"/>
                  </a:cubicBezTo>
                  <a:cubicBezTo>
                    <a:pt x="304" y="189"/>
                    <a:pt x="310" y="183"/>
                    <a:pt x="311" y="177"/>
                  </a:cubicBezTo>
                  <a:cubicBezTo>
                    <a:pt x="332" y="240"/>
                    <a:pt x="349" y="269"/>
                    <a:pt x="359" y="315"/>
                  </a:cubicBezTo>
                  <a:cubicBezTo>
                    <a:pt x="358" y="323"/>
                    <a:pt x="356" y="331"/>
                    <a:pt x="356" y="340"/>
                  </a:cubicBezTo>
                  <a:cubicBezTo>
                    <a:pt x="356" y="340"/>
                    <a:pt x="355" y="354"/>
                    <a:pt x="356" y="361"/>
                  </a:cubicBezTo>
                  <a:cubicBezTo>
                    <a:pt x="356" y="361"/>
                    <a:pt x="356" y="362"/>
                    <a:pt x="356" y="362"/>
                  </a:cubicBezTo>
                  <a:cubicBezTo>
                    <a:pt x="357" y="363"/>
                    <a:pt x="360" y="363"/>
                    <a:pt x="361" y="363"/>
                  </a:cubicBezTo>
                  <a:cubicBezTo>
                    <a:pt x="361" y="362"/>
                    <a:pt x="363" y="360"/>
                    <a:pt x="363" y="360"/>
                  </a:cubicBezTo>
                  <a:cubicBezTo>
                    <a:pt x="364" y="357"/>
                    <a:pt x="364" y="354"/>
                    <a:pt x="364" y="351"/>
                  </a:cubicBezTo>
                  <a:cubicBezTo>
                    <a:pt x="364" y="347"/>
                    <a:pt x="365" y="342"/>
                    <a:pt x="366" y="338"/>
                  </a:cubicBezTo>
                  <a:cubicBezTo>
                    <a:pt x="379" y="288"/>
                    <a:pt x="404" y="90"/>
                    <a:pt x="311" y="68"/>
                  </a:cubicBezTo>
                  <a:close/>
                  <a:moveTo>
                    <a:pt x="180" y="135"/>
                  </a:moveTo>
                  <a:cubicBezTo>
                    <a:pt x="179" y="135"/>
                    <a:pt x="177" y="134"/>
                    <a:pt x="176" y="134"/>
                  </a:cubicBezTo>
                  <a:cubicBezTo>
                    <a:pt x="178" y="134"/>
                    <a:pt x="180" y="135"/>
                    <a:pt x="182" y="135"/>
                  </a:cubicBezTo>
                  <a:cubicBezTo>
                    <a:pt x="181" y="135"/>
                    <a:pt x="181" y="135"/>
                    <a:pt x="180" y="135"/>
                  </a:cubicBezTo>
                  <a:close/>
                </a:path>
              </a:pathLst>
            </a:custGeom>
            <a:solidFill>
              <a:srgbClr val="60534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9" name="Freeform 222"/>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0" name="Freeform 223"/>
            <p:cNvSpPr>
              <a:spLocks/>
            </p:cNvSpPr>
            <p:nvPr/>
          </p:nvSpPr>
          <p:spPr bwMode="auto">
            <a:xfrm>
              <a:off x="4595813" y="3434556"/>
              <a:ext cx="141288" cy="285750"/>
            </a:xfrm>
            <a:custGeom>
              <a:avLst/>
              <a:gdLst>
                <a:gd name="T0" fmla="*/ 84 w 89"/>
                <a:gd name="T1" fmla="*/ 0 h 180"/>
                <a:gd name="T2" fmla="*/ 89 w 89"/>
                <a:gd name="T3" fmla="*/ 29 h 180"/>
                <a:gd name="T4" fmla="*/ 70 w 89"/>
                <a:gd name="T5" fmla="*/ 180 h 180"/>
                <a:gd name="T6" fmla="*/ 0 w 89"/>
                <a:gd name="T7" fmla="*/ 106 h 180"/>
                <a:gd name="T8" fmla="*/ 84 w 89"/>
                <a:gd name="T9" fmla="*/ 0 h 180"/>
              </a:gdLst>
              <a:ahLst/>
              <a:cxnLst>
                <a:cxn ang="0">
                  <a:pos x="T0" y="T1"/>
                </a:cxn>
                <a:cxn ang="0">
                  <a:pos x="T2" y="T3"/>
                </a:cxn>
                <a:cxn ang="0">
                  <a:pos x="T4" y="T5"/>
                </a:cxn>
                <a:cxn ang="0">
                  <a:pos x="T6" y="T7"/>
                </a:cxn>
                <a:cxn ang="0">
                  <a:pos x="T8" y="T9"/>
                </a:cxn>
              </a:cxnLst>
              <a:rect l="0" t="0" r="r" b="b"/>
              <a:pathLst>
                <a:path w="89" h="180">
                  <a:moveTo>
                    <a:pt x="84" y="0"/>
                  </a:moveTo>
                  <a:lnTo>
                    <a:pt x="89" y="29"/>
                  </a:lnTo>
                  <a:lnTo>
                    <a:pt x="70" y="180"/>
                  </a:lnTo>
                  <a:lnTo>
                    <a:pt x="0" y="106"/>
                  </a:lnTo>
                  <a:lnTo>
                    <a:pt x="8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1" name="Freeform 224"/>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close/>
                </a:path>
              </a:pathLst>
            </a:custGeom>
            <a:solidFill>
              <a:srgbClr val="E9BB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2" name="Freeform 225"/>
            <p:cNvSpPr>
              <a:spLocks/>
            </p:cNvSpPr>
            <p:nvPr/>
          </p:nvSpPr>
          <p:spPr bwMode="auto">
            <a:xfrm>
              <a:off x="4460875" y="3431381"/>
              <a:ext cx="268288" cy="171450"/>
            </a:xfrm>
            <a:custGeom>
              <a:avLst/>
              <a:gdLst>
                <a:gd name="T0" fmla="*/ 169 w 169"/>
                <a:gd name="T1" fmla="*/ 0 h 108"/>
                <a:gd name="T2" fmla="*/ 85 w 169"/>
                <a:gd name="T3" fmla="*/ 105 h 108"/>
                <a:gd name="T4" fmla="*/ 0 w 169"/>
                <a:gd name="T5" fmla="*/ 0 h 108"/>
                <a:gd name="T6" fmla="*/ 0 w 169"/>
                <a:gd name="T7" fmla="*/ 2 h 108"/>
                <a:gd name="T8" fmla="*/ 85 w 169"/>
                <a:gd name="T9" fmla="*/ 108 h 108"/>
                <a:gd name="T10" fmla="*/ 169 w 169"/>
                <a:gd name="T11" fmla="*/ 2 h 108"/>
                <a:gd name="T12" fmla="*/ 169 w 16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69" h="108">
                  <a:moveTo>
                    <a:pt x="169" y="0"/>
                  </a:moveTo>
                  <a:lnTo>
                    <a:pt x="85" y="105"/>
                  </a:lnTo>
                  <a:lnTo>
                    <a:pt x="0" y="0"/>
                  </a:lnTo>
                  <a:lnTo>
                    <a:pt x="0" y="2"/>
                  </a:lnTo>
                  <a:lnTo>
                    <a:pt x="85" y="108"/>
                  </a:lnTo>
                  <a:lnTo>
                    <a:pt x="169" y="2"/>
                  </a:lnTo>
                  <a:lnTo>
                    <a:pt x="169"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3" name="Freeform 226"/>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close/>
                  <a:moveTo>
                    <a:pt x="32" y="0"/>
                  </a:moveTo>
                  <a:lnTo>
                    <a:pt x="32" y="0"/>
                  </a:lnTo>
                  <a:lnTo>
                    <a:pt x="32" y="1"/>
                  </a:lnTo>
                  <a:lnTo>
                    <a:pt x="32" y="1"/>
                  </a:lnTo>
                  <a:lnTo>
                    <a:pt x="32" y="0"/>
                  </a:lnTo>
                  <a:close/>
                </a:path>
              </a:pathLst>
            </a:custGeom>
            <a:solidFill>
              <a:srgbClr val="8FA7B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4" name="Freeform 227"/>
            <p:cNvSpPr>
              <a:spLocks noEditPoints="1"/>
            </p:cNvSpPr>
            <p:nvPr/>
          </p:nvSpPr>
          <p:spPr bwMode="auto">
            <a:xfrm>
              <a:off x="4568825" y="3713956"/>
              <a:ext cx="50800" cy="1588"/>
            </a:xfrm>
            <a:custGeom>
              <a:avLst/>
              <a:gdLst>
                <a:gd name="T0" fmla="*/ 0 w 32"/>
                <a:gd name="T1" fmla="*/ 0 h 1"/>
                <a:gd name="T2" fmla="*/ 0 w 32"/>
                <a:gd name="T3" fmla="*/ 1 h 1"/>
                <a:gd name="T4" fmla="*/ 0 w 32"/>
                <a:gd name="T5" fmla="*/ 1 h 1"/>
                <a:gd name="T6" fmla="*/ 0 w 32"/>
                <a:gd name="T7" fmla="*/ 0 h 1"/>
                <a:gd name="T8" fmla="*/ 32 w 32"/>
                <a:gd name="T9" fmla="*/ 0 h 1"/>
                <a:gd name="T10" fmla="*/ 32 w 32"/>
                <a:gd name="T11" fmla="*/ 0 h 1"/>
                <a:gd name="T12" fmla="*/ 32 w 32"/>
                <a:gd name="T13" fmla="*/ 1 h 1"/>
                <a:gd name="T14" fmla="*/ 32 w 32"/>
                <a:gd name="T15" fmla="*/ 1 h 1"/>
                <a:gd name="T16" fmla="*/ 32 w 3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
                  <a:moveTo>
                    <a:pt x="0" y="0"/>
                  </a:moveTo>
                  <a:lnTo>
                    <a:pt x="0" y="1"/>
                  </a:lnTo>
                  <a:lnTo>
                    <a:pt x="0" y="1"/>
                  </a:lnTo>
                  <a:lnTo>
                    <a:pt x="0" y="0"/>
                  </a:lnTo>
                  <a:moveTo>
                    <a:pt x="32" y="0"/>
                  </a:moveTo>
                  <a:lnTo>
                    <a:pt x="32" y="0"/>
                  </a:lnTo>
                  <a:lnTo>
                    <a:pt x="32" y="1"/>
                  </a:lnTo>
                  <a:lnTo>
                    <a:pt x="32" y="1"/>
                  </a:lnTo>
                  <a:lnTo>
                    <a:pt x="3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5" name="Rectangle 228"/>
            <p:cNvSpPr>
              <a:spLocks noChangeArrowheads="1"/>
            </p:cNvSpPr>
            <p:nvPr/>
          </p:nvSpPr>
          <p:spPr bwMode="auto">
            <a:xfrm>
              <a:off x="4568825" y="3713956"/>
              <a:ext cx="50800" cy="1588"/>
            </a:xfrm>
            <a:prstGeom prst="rect">
              <a:avLst/>
            </a:prstGeom>
            <a:solidFill>
              <a:srgbClr val="2497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6" name="Rectangle 229"/>
            <p:cNvSpPr>
              <a:spLocks noChangeArrowheads="1"/>
            </p:cNvSpPr>
            <p:nvPr/>
          </p:nvSpPr>
          <p:spPr bwMode="auto">
            <a:xfrm>
              <a:off x="4568825" y="3713956"/>
              <a:ext cx="50800" cy="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257913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Footer without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D60D1EDE-7116-2443-9BDD-368CE5B37660}" type="slidenum">
              <a:rPr lang="en-US" smtClean="0"/>
              <a:t>‹#›</a:t>
            </a:fld>
            <a:endParaRPr lang="en-US" dirty="0"/>
          </a:p>
        </p:txBody>
      </p:sp>
      <p:sp>
        <p:nvSpPr>
          <p:cNvPr id="6" name="Rectangle 5"/>
          <p:cNvSpPr/>
          <p:nvPr userDrawn="1"/>
        </p:nvSpPr>
        <p:spPr>
          <a:xfrm>
            <a:off x="0" y="-113396"/>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772328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_Img">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Picture Placeholder 2"/>
          <p:cNvSpPr>
            <a:spLocks noGrp="1"/>
          </p:cNvSpPr>
          <p:nvPr>
            <p:ph type="pic" sz="quarter" idx="11" hasCustomPrompt="1"/>
          </p:nvPr>
        </p:nvSpPr>
        <p:spPr>
          <a:xfrm>
            <a:off x="0" y="0"/>
            <a:ext cx="12192000" cy="6858000"/>
          </a:xfrm>
        </p:spPr>
        <p:txBody>
          <a:bodyPr/>
          <a:lstStyle>
            <a:lvl1pPr marL="0" indent="0" algn="ctr">
              <a:buNone/>
              <a:defRPr>
                <a:latin typeface="Raleway"/>
                <a:cs typeface="Raleway"/>
              </a:defRPr>
            </a:lvl1pPr>
          </a:lstStyle>
          <a:p>
            <a:r>
              <a:rPr lang="en-US" dirty="0"/>
              <a:t>	</a:t>
            </a:r>
          </a:p>
        </p:txBody>
      </p:sp>
    </p:spTree>
    <p:extLst>
      <p:ext uri="{BB962C8B-B14F-4D97-AF65-F5344CB8AC3E}">
        <p14:creationId xmlns:p14="http://schemas.microsoft.com/office/powerpoint/2010/main" val="321014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Title + Subtitle LEFT LOWER">
    <p:bg>
      <p:bgRef idx="1001">
        <a:schemeClr val="bg1"/>
      </p:bgRef>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41479" y="1622137"/>
            <a:ext cx="5356860" cy="2119575"/>
          </a:xfrm>
          <a:prstGeom prst="rect">
            <a:avLst/>
          </a:prstGeom>
        </p:spPr>
        <p:txBody>
          <a:bodyPr/>
          <a:lstStyle>
            <a:lvl1pPr algn="r">
              <a:defRPr sz="4400" b="1" i="0" kern="0" spc="-120" baseline="0">
                <a:solidFill>
                  <a:schemeClr val="tx1"/>
                </a:solidFill>
                <a:latin typeface="Raleway" charset="0"/>
                <a:ea typeface="Raleway" charset="0"/>
                <a:cs typeface="Raleway" charset="0"/>
              </a:defRPr>
            </a:lvl1pPr>
          </a:lstStyle>
          <a:p>
            <a:r>
              <a:rPr lang="en-US" dirty="0"/>
              <a:t>CLICK TO EDIT MASTER TITLE STYLE</a:t>
            </a:r>
          </a:p>
        </p:txBody>
      </p:sp>
      <p:sp>
        <p:nvSpPr>
          <p:cNvPr id="8" name="Text Placeholder 9"/>
          <p:cNvSpPr>
            <a:spLocks noGrp="1"/>
          </p:cNvSpPr>
          <p:nvPr>
            <p:ph type="body" sz="quarter" idx="13" hasCustomPrompt="1"/>
          </p:nvPr>
        </p:nvSpPr>
        <p:spPr>
          <a:xfrm>
            <a:off x="341479" y="1283997"/>
            <a:ext cx="5356860" cy="338139"/>
          </a:xfrm>
          <a:prstGeom prst="rect">
            <a:avLst/>
          </a:prstGeom>
        </p:spPr>
        <p:txBody>
          <a:bodyPr/>
          <a:lstStyle>
            <a:lvl1pPr marL="0" indent="0" algn="r">
              <a:buNone/>
              <a:defRPr sz="1400" b="0" i="0">
                <a:solidFill>
                  <a:schemeClr val="tx1"/>
                </a:solidFill>
                <a:latin typeface="Calibri Light" charset="0"/>
                <a:ea typeface="Calibri Light" charset="0"/>
                <a:cs typeface="Calibri Light" charset="0"/>
              </a:defRPr>
            </a:lvl1pPr>
          </a:lstStyle>
          <a:p>
            <a:pPr lvl="0"/>
            <a:r>
              <a:rPr lang="de-DE" dirty="0" err="1"/>
              <a:t>Subtitle</a:t>
            </a:r>
            <a:r>
              <a:rPr lang="de-DE" dirty="0"/>
              <a:t> Goes </a:t>
            </a:r>
            <a:r>
              <a:rPr lang="de-DE" dirty="0" err="1"/>
              <a:t>Here</a:t>
            </a:r>
            <a:endParaRPr lang="en-US" dirty="0"/>
          </a:p>
        </p:txBody>
      </p:sp>
      <p:sp>
        <p:nvSpPr>
          <p:cNvPr id="10" name="Slide Number Placeholder 5"/>
          <p:cNvSpPr>
            <a:spLocks noGrp="1"/>
          </p:cNvSpPr>
          <p:nvPr>
            <p:ph type="sldNum" sz="quarter" idx="4"/>
          </p:nvPr>
        </p:nvSpPr>
        <p:spPr>
          <a:xfrm>
            <a:off x="11288807" y="6225719"/>
            <a:ext cx="554704" cy="365125"/>
          </a:xfrm>
          <a:prstGeom prst="rect">
            <a:avLst/>
          </a:prstGeom>
        </p:spPr>
        <p:txBody>
          <a:bodyPr anchor="ctr"/>
          <a:lstStyle>
            <a:lvl1pPr algn="r">
              <a:defRPr sz="1200" b="0" i="0">
                <a:latin typeface="Source Sans Pro" charset="0"/>
                <a:ea typeface="Source Sans Pro" charset="0"/>
                <a:cs typeface="Source Sans Pro" charset="0"/>
              </a:defRPr>
            </a:lvl1pPr>
          </a:lstStyle>
          <a:p>
            <a:fld id="{936C95AE-7298-45E1-9514-94AFF5BED89B}" type="slidenum">
              <a:rPr lang="en-US" smtClean="0"/>
              <a:pPr/>
              <a:t>‹#›</a:t>
            </a:fld>
            <a:endParaRPr lang="en-US" dirty="0"/>
          </a:p>
        </p:txBody>
      </p:sp>
    </p:spTree>
    <p:extLst>
      <p:ext uri="{BB962C8B-B14F-4D97-AF65-F5344CB8AC3E}">
        <p14:creationId xmlns:p14="http://schemas.microsoft.com/office/powerpoint/2010/main" val="36089783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Title + Subtitle LEFT">
    <p:bg>
      <p:bgRef idx="1001">
        <a:schemeClr val="bg1"/>
      </p:bgRef>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26721" y="746482"/>
            <a:ext cx="5356860" cy="2119575"/>
          </a:xfrm>
          <a:prstGeom prst="rect">
            <a:avLst/>
          </a:prstGeom>
        </p:spPr>
        <p:txBody>
          <a:bodyPr/>
          <a:lstStyle>
            <a:lvl1pPr algn="l">
              <a:defRPr sz="4400" b="1" i="0" kern="0" spc="-120" baseline="0">
                <a:solidFill>
                  <a:schemeClr val="tx1"/>
                </a:solidFill>
                <a:latin typeface="Raleway" charset="0"/>
                <a:ea typeface="Raleway" charset="0"/>
                <a:cs typeface="Raleway" charset="0"/>
              </a:defRPr>
            </a:lvl1pPr>
          </a:lstStyle>
          <a:p>
            <a:r>
              <a:rPr lang="en-US" dirty="0"/>
              <a:t>CLICK TO EDIT MASTER TITLE STYLE</a:t>
            </a:r>
          </a:p>
        </p:txBody>
      </p:sp>
      <p:sp>
        <p:nvSpPr>
          <p:cNvPr id="8" name="Text Placeholder 9"/>
          <p:cNvSpPr>
            <a:spLocks noGrp="1"/>
          </p:cNvSpPr>
          <p:nvPr>
            <p:ph type="body" sz="quarter" idx="13" hasCustomPrompt="1"/>
          </p:nvPr>
        </p:nvSpPr>
        <p:spPr>
          <a:xfrm>
            <a:off x="426721" y="408344"/>
            <a:ext cx="5356860" cy="338139"/>
          </a:xfrm>
          <a:prstGeom prst="rect">
            <a:avLst/>
          </a:prstGeom>
        </p:spPr>
        <p:txBody>
          <a:bodyPr/>
          <a:lstStyle>
            <a:lvl1pPr marL="0" indent="0" algn="l">
              <a:buNone/>
              <a:defRPr sz="1400" b="0" i="0">
                <a:solidFill>
                  <a:schemeClr val="tx1"/>
                </a:solidFill>
                <a:latin typeface="Calibri Light" charset="0"/>
                <a:ea typeface="Calibri Light" charset="0"/>
                <a:cs typeface="Calibri Light" charset="0"/>
              </a:defRPr>
            </a:lvl1pPr>
          </a:lstStyle>
          <a:p>
            <a:pPr lvl="0"/>
            <a:r>
              <a:rPr lang="de-DE" dirty="0" err="1"/>
              <a:t>Subtitle</a:t>
            </a:r>
            <a:r>
              <a:rPr lang="de-DE" dirty="0"/>
              <a:t> Goes </a:t>
            </a:r>
            <a:r>
              <a:rPr lang="de-DE" dirty="0" err="1"/>
              <a:t>Here</a:t>
            </a:r>
            <a:endParaRPr lang="en-US" dirty="0"/>
          </a:p>
        </p:txBody>
      </p:sp>
      <p:sp>
        <p:nvSpPr>
          <p:cNvPr id="10" name="Slide Number Placeholder 5"/>
          <p:cNvSpPr>
            <a:spLocks noGrp="1"/>
          </p:cNvSpPr>
          <p:nvPr>
            <p:ph type="sldNum" sz="quarter" idx="4"/>
          </p:nvPr>
        </p:nvSpPr>
        <p:spPr>
          <a:xfrm>
            <a:off x="11288807" y="6225719"/>
            <a:ext cx="554704" cy="365125"/>
          </a:xfrm>
          <a:prstGeom prst="rect">
            <a:avLst/>
          </a:prstGeom>
        </p:spPr>
        <p:txBody>
          <a:bodyPr anchor="ctr"/>
          <a:lstStyle>
            <a:lvl1pPr algn="r">
              <a:defRPr sz="1200" b="0" i="0">
                <a:latin typeface="Source Sans Pro" charset="0"/>
                <a:ea typeface="Source Sans Pro" charset="0"/>
                <a:cs typeface="Source Sans Pro" charset="0"/>
              </a:defRPr>
            </a:lvl1pPr>
          </a:lstStyle>
          <a:p>
            <a:fld id="{936C95AE-7298-45E1-9514-94AFF5BED89B}" type="slidenum">
              <a:rPr lang="en-US" smtClean="0"/>
              <a:pPr/>
              <a:t>‹#›</a:t>
            </a:fld>
            <a:endParaRPr lang="en-US" dirty="0"/>
          </a:p>
        </p:txBody>
      </p:sp>
    </p:spTree>
    <p:extLst>
      <p:ext uri="{BB962C8B-B14F-4D97-AF65-F5344CB8AC3E}">
        <p14:creationId xmlns:p14="http://schemas.microsoft.com/office/powerpoint/2010/main" val="177666487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3" y="1627"/>
          <a:ext cx="2159" cy="1619"/>
        </p:xfrm>
        <a:graphic>
          <a:graphicData uri="http://schemas.openxmlformats.org/presentationml/2006/ole">
            <mc:AlternateContent xmlns:mc="http://schemas.openxmlformats.org/markup-compatibility/2006">
              <mc:Choice xmlns:v="urn:schemas-microsoft-com:vml" Requires="v">
                <p:oleObj spid="_x0000_s16456"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3" y="1627"/>
                        <a:ext cx="2159" cy="1619"/>
                      </a:xfrm>
                      <a:prstGeom prst="rect">
                        <a:avLst/>
                      </a:prstGeom>
                    </p:spPr>
                  </p:pic>
                </p:oleObj>
              </mc:Fallback>
            </mc:AlternateContent>
          </a:graphicData>
        </a:graphic>
      </p:graphicFrame>
      <p:pic>
        <p:nvPicPr>
          <p:cNvPr id="15" name="Picture 14"/>
          <p:cNvPicPr>
            <a:picLocks/>
          </p:cNvPicPr>
          <p:nvPr/>
        </p:nvPicPr>
        <p:blipFill rotWithShape="1">
          <a:blip r:embed="rId6" cstate="email">
            <a:extLst>
              <a:ext uri="{28A0092B-C50C-407E-A947-70E740481C1C}">
                <a14:useLocalDpi xmlns:a14="http://schemas.microsoft.com/office/drawing/2010/main"/>
              </a:ext>
            </a:extLst>
          </a:blip>
          <a:srcRect/>
          <a:stretch/>
        </p:blipFill>
        <p:spPr bwMode="ltGray">
          <a:xfrm>
            <a:off x="207340" y="252682"/>
            <a:ext cx="11776204" cy="6329964"/>
          </a:xfrm>
          <a:prstGeom prst="rect">
            <a:avLst/>
          </a:prstGeom>
        </p:spPr>
      </p:pic>
      <p:sp>
        <p:nvSpPr>
          <p:cNvPr id="16" name="Rectangle 15"/>
          <p:cNvSpPr/>
          <p:nvPr/>
        </p:nvSpPr>
        <p:spPr bwMode="ltGray">
          <a:xfrm>
            <a:off x="203638" y="260606"/>
            <a:ext cx="11768328" cy="6336792"/>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0" dirty="0">
              <a:solidFill>
                <a:prstClr val="white"/>
              </a:solidFill>
            </a:endParaRPr>
          </a:p>
        </p:txBody>
      </p:sp>
      <p:sp>
        <p:nvSpPr>
          <p:cNvPr id="14" name="Rectangle 13"/>
          <p:cNvSpPr/>
          <p:nvPr/>
        </p:nvSpPr>
        <p:spPr bwMode="ltGray">
          <a:xfrm>
            <a:off x="2046659" y="2662880"/>
            <a:ext cx="9936885" cy="2349765"/>
          </a:xfrm>
          <a:prstGeom prst="rect">
            <a:avLst/>
          </a:prstGeom>
          <a:solidFill>
            <a:srgbClr val="FFFFFF">
              <a:alpha val="67059"/>
            </a:srgbClr>
          </a:solidFill>
          <a:ln>
            <a:noFill/>
          </a:ln>
        </p:spPr>
        <p:style>
          <a:lnRef idx="1">
            <a:schemeClr val="accent1"/>
          </a:lnRef>
          <a:fillRef idx="3">
            <a:schemeClr val="accent1"/>
          </a:fillRef>
          <a:effectRef idx="2">
            <a:schemeClr val="accent1"/>
          </a:effectRef>
          <a:fontRef idx="minor">
            <a:schemeClr val="lt1"/>
          </a:fontRef>
        </p:style>
        <p:txBody>
          <a:bodyPr lIns="46643" tIns="23321" rIns="46643" bIns="23321" rtlCol="0" anchor="ctr"/>
          <a:lstStyle/>
          <a:p>
            <a:pPr algn="ctr"/>
            <a:endParaRPr lang="en-US" sz="1370" dirty="0">
              <a:solidFill>
                <a:prstClr val="white"/>
              </a:solidFill>
            </a:endParaRPr>
          </a:p>
        </p:txBody>
      </p:sp>
      <p:sp>
        <p:nvSpPr>
          <p:cNvPr id="13314" name="Title"/>
          <p:cNvSpPr>
            <a:spLocks noGrp="1" noChangeArrowheads="1"/>
          </p:cNvSpPr>
          <p:nvPr>
            <p:ph type="ctrTitle"/>
          </p:nvPr>
        </p:nvSpPr>
        <p:spPr bwMode="gray">
          <a:xfrm>
            <a:off x="2194484" y="2826984"/>
            <a:ext cx="9445974" cy="502445"/>
          </a:xfrm>
          <a:prstGeom prst="rect">
            <a:avLst/>
          </a:prstGeom>
        </p:spPr>
        <p:txBody>
          <a:bodyPr anchor="t" anchorCtr="0"/>
          <a:lstStyle>
            <a:lvl1pPr>
              <a:defRPr lang="x-none" sz="3265" b="0" baseline="0">
                <a:solidFill>
                  <a:srgbClr val="FF0000"/>
                </a:solidFill>
                <a:latin typeface="+mj-lt"/>
                <a:ea typeface="+mj-ea"/>
              </a:defRPr>
            </a:lvl1pPr>
          </a:lstStyle>
          <a:p>
            <a:pPr lvl="0" latinLnBrk="0"/>
            <a:r>
              <a:rPr lang="en-US" noProof="0"/>
              <a:t>Click to edit Master title style</a:t>
            </a:r>
            <a:endParaRPr lang="x-none" noProof="0" dirty="0"/>
          </a:p>
        </p:txBody>
      </p:sp>
      <p:sp>
        <p:nvSpPr>
          <p:cNvPr id="13315" name="Subtitle"/>
          <p:cNvSpPr>
            <a:spLocks noGrp="1" noChangeArrowheads="1"/>
          </p:cNvSpPr>
          <p:nvPr>
            <p:ph type="subTitle" idx="1"/>
          </p:nvPr>
        </p:nvSpPr>
        <p:spPr bwMode="gray">
          <a:xfrm>
            <a:off x="2194484" y="3886792"/>
            <a:ext cx="9445974" cy="251222"/>
          </a:xfrm>
          <a:prstGeom prst="rect">
            <a:avLst/>
          </a:prstGeom>
        </p:spPr>
        <p:txBody>
          <a:bodyPr wrap="square">
            <a:spAutoFit/>
          </a:bodyPr>
          <a:lstStyle>
            <a:lvl1pPr>
              <a:defRPr lang="x-none" sz="1632" cap="none" baseline="0">
                <a:solidFill>
                  <a:schemeClr val="tx1"/>
                </a:solidFill>
                <a:latin typeface="+mn-lt"/>
                <a:ea typeface="+mn-ea"/>
              </a:defRPr>
            </a:lvl1pPr>
          </a:lstStyle>
          <a:p>
            <a:pPr lvl="0" latinLnBrk="0"/>
            <a:r>
              <a:rPr lang="en-US" noProof="0"/>
              <a:t>Click to edit Master subtitle style</a:t>
            </a:r>
            <a:endParaRPr lang="x-none" noProof="0" dirty="0"/>
          </a:p>
        </p:txBody>
      </p:sp>
      <p:sp>
        <p:nvSpPr>
          <p:cNvPr id="57" name="Document type" hidden="1"/>
          <p:cNvSpPr txBox="1">
            <a:spLocks noChangeArrowheads="1"/>
          </p:cNvSpPr>
          <p:nvPr/>
        </p:nvSpPr>
        <p:spPr bwMode="gray">
          <a:xfrm>
            <a:off x="2194483" y="4690339"/>
            <a:ext cx="8478152"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x-none" sz="1632" baseline="0" noProof="0" dirty="0">
                <a:solidFill>
                  <a:schemeClr val="tx1"/>
                </a:solidFill>
                <a:latin typeface="+mn-lt"/>
              </a:rPr>
              <a:t>Document type | Date</a:t>
            </a:r>
          </a:p>
        </p:txBody>
      </p:sp>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ltGray">
          <a:xfrm>
            <a:off x="616512" y="465317"/>
            <a:ext cx="1577972" cy="471028"/>
          </a:xfrm>
          <a:prstGeom prst="rect">
            <a:avLst/>
          </a:prstGeom>
          <a:noFill/>
          <a:ln>
            <a:noFill/>
          </a:ln>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59325" y="397479"/>
            <a:ext cx="2603696" cy="947318"/>
          </a:xfrm>
          <a:prstGeom prst="rect">
            <a:avLst/>
          </a:prstGeom>
        </p:spPr>
      </p:pic>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ltGray">
          <a:xfrm>
            <a:off x="1379579" y="5168137"/>
            <a:ext cx="2596775" cy="944798"/>
          </a:xfrm>
          <a:prstGeom prst="rect">
            <a:avLst/>
          </a:prstGeom>
        </p:spPr>
      </p:pic>
      <p:pic>
        <p:nvPicPr>
          <p:cNvPr id="22" name="Pictur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ltGray">
          <a:xfrm>
            <a:off x="484985" y="1855233"/>
            <a:ext cx="1452801" cy="528581"/>
          </a:xfrm>
          <a:prstGeom prst="rect">
            <a:avLst/>
          </a:prstGeom>
        </p:spPr>
      </p:pic>
    </p:spTree>
    <p:extLst>
      <p:ext uri="{BB962C8B-B14F-4D97-AF65-F5344CB8AC3E}">
        <p14:creationId xmlns:p14="http://schemas.microsoft.com/office/powerpoint/2010/main" val="4149771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90" y="1592"/>
          <a:ext cx="1587" cy="1587"/>
        </p:xfrm>
        <a:graphic>
          <a:graphicData uri="http://schemas.openxmlformats.org/presentationml/2006/ole">
            <mc:AlternateContent xmlns:mc="http://schemas.openxmlformats.org/markup-compatibility/2006">
              <mc:Choice xmlns:v="urn:schemas-microsoft-com:vml" Requires="v">
                <p:oleObj spid="_x0000_s17480"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90" y="1592"/>
                        <a:ext cx="1587" cy="1587"/>
                      </a:xfrm>
                      <a:prstGeom prst="rect">
                        <a:avLst/>
                      </a:prstGeom>
                    </p:spPr>
                  </p:pic>
                </p:oleObj>
              </mc:Fallback>
            </mc:AlternateContent>
          </a:graphicData>
        </a:graphic>
      </p:graphicFrame>
      <p:sp>
        <p:nvSpPr>
          <p:cNvPr id="2" name="2. Slide Title"/>
          <p:cNvSpPr>
            <a:spLocks noGrp="1"/>
          </p:cNvSpPr>
          <p:nvPr>
            <p:ph type="title"/>
          </p:nvPr>
        </p:nvSpPr>
        <p:spPr bwMode="gray"/>
        <p:txBody>
          <a:bodyPr/>
          <a:lstStyle/>
          <a:p>
            <a:r>
              <a:rPr lang="en-US"/>
              <a:t>Click to edit Master title style</a:t>
            </a:r>
            <a:endParaRPr lang="x-none" dirty="0"/>
          </a:p>
        </p:txBody>
      </p:sp>
      <p:sp>
        <p:nvSpPr>
          <p:cNvPr id="5" name="doc id" hidden="1"/>
          <p:cNvSpPr>
            <a:spLocks noChangeArrowheads="1"/>
          </p:cNvSpPr>
          <p:nvPr/>
        </p:nvSpPr>
        <p:spPr bwMode="gray">
          <a:xfrm flipH="1">
            <a:off x="10658006" y="51839"/>
            <a:ext cx="1231563" cy="98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42628"/>
            <a:endParaRPr lang="x-none" sz="624" baseline="0" noProof="0" dirty="0">
              <a:solidFill>
                <a:schemeClr val="accent6"/>
              </a:solidFill>
              <a:latin typeface="+mn-lt"/>
              <a:ea typeface="+mn-ea"/>
            </a:endParaRPr>
          </a:p>
        </p:txBody>
      </p:sp>
    </p:spTree>
    <p:extLst>
      <p:ext uri="{BB962C8B-B14F-4D97-AF65-F5344CB8AC3E}">
        <p14:creationId xmlns:p14="http://schemas.microsoft.com/office/powerpoint/2010/main" val="2837560631"/>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7">
          <p15:clr>
            <a:srgbClr val="F26B43"/>
          </p15:clr>
        </p15:guide>
        <p15:guide id="4" orient="horz" pos="3912">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9CCFB3-3B22-4EF7-A85C-42436D6CD6E5}"/>
              </a:ext>
            </a:extLst>
          </p:cNvPr>
          <p:cNvGraphicFramePr>
            <a:graphicFrameLocks noChangeAspect="1"/>
          </p:cNvGraphicFramePr>
          <p:nvPr>
            <p:custDataLst>
              <p:tags r:id="rId2"/>
            </p:custDataLst>
          </p:nvPr>
        </p:nvGraphicFramePr>
        <p:xfrm>
          <a:off x="1622" y="1623"/>
          <a:ext cx="1619" cy="1619"/>
        </p:xfrm>
        <a:graphic>
          <a:graphicData uri="http://schemas.openxmlformats.org/presentationml/2006/ole">
            <mc:AlternateContent xmlns:mc="http://schemas.openxmlformats.org/markup-compatibility/2006">
              <mc:Choice xmlns:v="urn:schemas-microsoft-com:vml" Requires="v">
                <p:oleObj spid="_x0000_s18504" name="think-cell Slide" r:id="rId4" imgW="526" imgH="526" progId="TCLayout.ActiveDocument.1">
                  <p:embed/>
                </p:oleObj>
              </mc:Choice>
              <mc:Fallback>
                <p:oleObj name="think-cell Slide" r:id="rId4" imgW="526" imgH="526" progId="TCLayout.ActiveDocument.1">
                  <p:embed/>
                  <p:pic>
                    <p:nvPicPr>
                      <p:cNvPr id="3" name="Object 2" hidden="1">
                        <a:extLst>
                          <a:ext uri="{FF2B5EF4-FFF2-40B4-BE49-F238E27FC236}">
                            <a16:creationId xmlns:a16="http://schemas.microsoft.com/office/drawing/2014/main" id="{259CCFB3-3B22-4EF7-A85C-42436D6CD6E5}"/>
                          </a:ext>
                        </a:extLst>
                      </p:cNvPr>
                      <p:cNvPicPr/>
                      <p:nvPr/>
                    </p:nvPicPr>
                    <p:blipFill>
                      <a:blip r:embed="rId5"/>
                      <a:stretch>
                        <a:fillRect/>
                      </a:stretch>
                    </p:blipFill>
                    <p:spPr>
                      <a:xfrm>
                        <a:off x="1622" y="1623"/>
                        <a:ext cx="1619" cy="161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6DF1FD3-A629-4AC8-BFF4-155D5D5D9F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6603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1696" t="3889" r="1876" b="3632"/>
          <a:stretch/>
        </p:blipFill>
        <p:spPr>
          <a:xfrm>
            <a:off x="189541" y="260604"/>
            <a:ext cx="11753850" cy="634365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2020 Flowserve Corporation :: Proprietary &amp; Confidential</a:t>
            </a:r>
          </a:p>
        </p:txBody>
      </p:sp>
    </p:spTree>
    <p:extLst>
      <p:ext uri="{BB962C8B-B14F-4D97-AF65-F5344CB8AC3E}">
        <p14:creationId xmlns:p14="http://schemas.microsoft.com/office/powerpoint/2010/main" val="61981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550" y="1234441"/>
            <a:ext cx="11275066" cy="5052088"/>
          </a:xfrm>
          <a:prstGeom prst="rect">
            <a:avLst/>
          </a:prstGeom>
        </p:spPr>
        <p:txBody>
          <a:bodyPr lIns="45720" tIns="22860" rIns="45720" bIns="22860">
            <a:normAutofit/>
          </a:bodyPr>
          <a:lstStyle>
            <a:lvl1pPr marL="170640" indent="-170640">
              <a:lnSpc>
                <a:spcPct val="100000"/>
              </a:lnSpc>
              <a:spcBef>
                <a:spcPts val="0"/>
              </a:spcBef>
              <a:spcAft>
                <a:spcPts val="1200"/>
              </a:spcAft>
              <a:buClr>
                <a:schemeClr val="tx2"/>
              </a:buClr>
              <a:defRPr sz="1600">
                <a:solidFill>
                  <a:schemeClr val="tx1"/>
                </a:solidFill>
              </a:defRPr>
            </a:lvl1pPr>
            <a:lvl2pPr marL="374613" indent="-203974">
              <a:lnSpc>
                <a:spcPct val="100000"/>
              </a:lnSpc>
              <a:spcBef>
                <a:spcPts val="0"/>
              </a:spcBef>
              <a:spcAft>
                <a:spcPts val="1200"/>
              </a:spcAft>
              <a:buClr>
                <a:schemeClr val="tx2"/>
              </a:buClr>
              <a:buFont typeface="Lucida Grande"/>
              <a:buChar char="-"/>
              <a:tabLst/>
              <a:defRPr sz="1600">
                <a:solidFill>
                  <a:schemeClr val="tx1"/>
                </a:solidFill>
              </a:defRPr>
            </a:lvl2pPr>
            <a:lvl3pPr marL="545252" indent="-170640">
              <a:lnSpc>
                <a:spcPct val="100000"/>
              </a:lnSpc>
              <a:spcBef>
                <a:spcPts val="0"/>
              </a:spcBef>
              <a:spcAft>
                <a:spcPts val="1200"/>
              </a:spcAft>
              <a:buClr>
                <a:schemeClr val="tx2"/>
              </a:buClr>
              <a:defRPr sz="1600">
                <a:solidFill>
                  <a:schemeClr val="tx1"/>
                </a:solidFill>
              </a:defRPr>
            </a:lvl3pPr>
            <a:lvl4pPr marL="740495" indent="-195243">
              <a:lnSpc>
                <a:spcPct val="100000"/>
              </a:lnSpc>
              <a:spcBef>
                <a:spcPts val="0"/>
              </a:spcBef>
              <a:spcAft>
                <a:spcPts val="1200"/>
              </a:spcAft>
              <a:buClr>
                <a:schemeClr val="tx2"/>
              </a:buClr>
              <a:buFont typeface="Lucida Grande"/>
              <a:buChar char="-"/>
              <a:defRPr sz="1600">
                <a:solidFill>
                  <a:schemeClr val="tx1"/>
                </a:solidFill>
              </a:defRPr>
            </a:lvl4pPr>
            <a:lvl5pPr marL="911928" indent="-171433">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4D8C8F7-E0B6-47B8-962E-A39D41B5EE70}"/>
              </a:ext>
            </a:extLst>
          </p:cNvPr>
          <p:cNvSpPr>
            <a:spLocks noGrp="1"/>
          </p:cNvSpPr>
          <p:nvPr>
            <p:ph type="title"/>
          </p:nvPr>
        </p:nvSpPr>
        <p:spPr/>
        <p:txBody>
          <a:bodyPr/>
          <a:lstStyle/>
          <a:p>
            <a:r>
              <a:rPr lang="en-US"/>
              <a:t>Click to edit Master title style</a:t>
            </a:r>
          </a:p>
        </p:txBody>
      </p:sp>
      <p:sp>
        <p:nvSpPr>
          <p:cNvPr id="7" name="Slide Number Placeholder 4">
            <a:extLst>
              <a:ext uri="{FF2B5EF4-FFF2-40B4-BE49-F238E27FC236}">
                <a16:creationId xmlns:a16="http://schemas.microsoft.com/office/drawing/2014/main" id="{FCCB7A37-1E33-468A-9EB1-DEB78AAB1526}"/>
              </a:ext>
            </a:extLst>
          </p:cNvPr>
          <p:cNvSpPr>
            <a:spLocks noGrp="1"/>
          </p:cNvSpPr>
          <p:nvPr>
            <p:ph type="sldNum" sz="quarter" idx="4"/>
          </p:nvPr>
        </p:nvSpPr>
        <p:spPr>
          <a:xfrm>
            <a:off x="11673340" y="6670496"/>
            <a:ext cx="316555" cy="162643"/>
          </a:xfrm>
          <a:prstGeom prst="rect">
            <a:avLst/>
          </a:prstGeom>
        </p:spPr>
        <p:txBody>
          <a:bodyPr lIns="45720" tIns="22860" rIns="45720" bIns="22860"/>
          <a:lstStyle>
            <a:lvl1pPr algn="ctr">
              <a:defRPr sz="700">
                <a:solidFill>
                  <a:schemeClr val="tx1">
                    <a:lumMod val="50000"/>
                    <a:lumOff val="50000"/>
                  </a:schemeClr>
                </a:solidFill>
              </a:defRPr>
            </a:lvl1pPr>
          </a:lstStyle>
          <a:p>
            <a:fld id="{0627E49D-364B-4C3E-A9BF-27E6A29023EB}" type="slidenum">
              <a:rPr lang="en-US" smtClean="0"/>
              <a:pPr/>
              <a:t>‹#›</a:t>
            </a:fld>
            <a:endParaRPr lang="en-US" dirty="0"/>
          </a:p>
        </p:txBody>
      </p:sp>
    </p:spTree>
    <p:extLst>
      <p:ext uri="{BB962C8B-B14F-4D97-AF65-F5344CB8AC3E}">
        <p14:creationId xmlns:p14="http://schemas.microsoft.com/office/powerpoint/2010/main" val="374335322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_FullPhoto_Grid">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 y="0"/>
            <a:ext cx="12192000" cy="6858000"/>
          </a:xfrm>
          <a:prstGeom prst="rect">
            <a:avLst/>
          </a:prstGeom>
        </p:spPr>
        <p:txBody>
          <a:bodyPr vert="horz" lIns="45720" tIns="22860" rIns="45720" bIns="22860"/>
          <a:lstStyle/>
          <a:p>
            <a:r>
              <a:rPr lang="en-US" dirty="0"/>
              <a:t>Drag GRID/Photo image here</a:t>
            </a:r>
          </a:p>
        </p:txBody>
      </p:sp>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pic>
        <p:nvPicPr>
          <p:cNvPr id="8" name="Picture 7" descr="Flowserve_REV-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
        <p:nvSpPr>
          <p:cNvPr id="7" name="Title 1"/>
          <p:cNvSpPr>
            <a:spLocks noGrp="1"/>
          </p:cNvSpPr>
          <p:nvPr>
            <p:ph type="title"/>
          </p:nvPr>
        </p:nvSpPr>
        <p:spPr>
          <a:xfrm>
            <a:off x="2235184" y="1729489"/>
            <a:ext cx="9139497" cy="543113"/>
          </a:xfrm>
          <a:prstGeom prst="rect">
            <a:avLst/>
          </a:prstGeom>
        </p:spPr>
        <p:txBody>
          <a:bodyPr lIns="45720" tIns="22860" rIns="45720" bIns="22860" anchor="ctr" anchorCtr="0"/>
          <a:lstStyle>
            <a:lvl1pPr algn="r">
              <a:defRPr sz="3600">
                <a:solidFill>
                  <a:schemeClr val="bg1"/>
                </a:solidFill>
              </a:defRPr>
            </a:lvl1pPr>
          </a:lstStyle>
          <a:p>
            <a:r>
              <a:rPr lang="en-US" dirty="0"/>
              <a:t>Click to edit Master title style</a:t>
            </a:r>
          </a:p>
        </p:txBody>
      </p:sp>
      <p:sp>
        <p:nvSpPr>
          <p:cNvPr id="3" name="Text Placeholder 2"/>
          <p:cNvSpPr>
            <a:spLocks noGrp="1"/>
          </p:cNvSpPr>
          <p:nvPr>
            <p:ph type="body" sz="quarter" idx="11"/>
          </p:nvPr>
        </p:nvSpPr>
        <p:spPr>
          <a:xfrm>
            <a:off x="4941249" y="3660644"/>
            <a:ext cx="6433431" cy="635093"/>
          </a:xfrm>
          <a:prstGeom prst="rect">
            <a:avLst/>
          </a:prstGeom>
        </p:spPr>
        <p:txBody>
          <a:bodyPr vert="horz" lIns="45720" tIns="22860" rIns="45720" bIns="22860"/>
          <a:lstStyle>
            <a:lvl1pPr marL="0" indent="0" algn="r">
              <a:buFontTx/>
              <a:buNone/>
              <a:defRPr>
                <a:solidFill>
                  <a:schemeClr val="accent2"/>
                </a:solidFill>
              </a:defRPr>
            </a:lvl1pPr>
          </a:lstStyle>
          <a:p>
            <a:pPr lvl="0"/>
            <a:r>
              <a:rPr lang="en-US" dirty="0"/>
              <a:t>Click to edit Master text styles</a:t>
            </a:r>
          </a:p>
        </p:txBody>
      </p:sp>
      <p:sp>
        <p:nvSpPr>
          <p:cNvPr id="10" name="Text Placeholder 2"/>
          <p:cNvSpPr>
            <a:spLocks noGrp="1"/>
          </p:cNvSpPr>
          <p:nvPr>
            <p:ph type="body" sz="quarter" idx="12"/>
          </p:nvPr>
        </p:nvSpPr>
        <p:spPr>
          <a:xfrm>
            <a:off x="9079198" y="5936458"/>
            <a:ext cx="2295482" cy="635093"/>
          </a:xfrm>
          <a:prstGeom prst="rect">
            <a:avLst/>
          </a:prstGeom>
        </p:spPr>
        <p:txBody>
          <a:bodyPr vert="horz" lIns="45720" tIns="22860" rIns="45720" bIns="22860" anchor="ctr" anchorCtr="0"/>
          <a:lstStyle>
            <a:lvl1pPr marL="0" indent="0" algn="r">
              <a:buFontTx/>
              <a:buNone/>
              <a:defRPr sz="1000">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269763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_FullPhoto_Grid">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 y="0"/>
            <a:ext cx="12192000" cy="6858000"/>
          </a:xfrm>
          <a:prstGeom prst="rect">
            <a:avLst/>
          </a:prstGeom>
        </p:spPr>
        <p:txBody>
          <a:bodyPr vert="horz" lIns="45720" tIns="22860" rIns="45720" bIns="22860"/>
          <a:lstStyle>
            <a:lvl1pPr marL="0" marR="0" indent="0" algn="l" defTabSz="914217"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a:t>Drag GRID/Photo image here</a:t>
            </a:r>
          </a:p>
          <a:p>
            <a:endParaRPr lang="en-US" dirty="0"/>
          </a:p>
        </p:txBody>
      </p:sp>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pic>
        <p:nvPicPr>
          <p:cNvPr id="8" name="Picture 7" descr="Flowserve_REV-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
        <p:nvSpPr>
          <p:cNvPr id="7" name="Title 1"/>
          <p:cNvSpPr>
            <a:spLocks noGrp="1"/>
          </p:cNvSpPr>
          <p:nvPr>
            <p:ph type="title"/>
          </p:nvPr>
        </p:nvSpPr>
        <p:spPr>
          <a:xfrm>
            <a:off x="2235184" y="1478465"/>
            <a:ext cx="9139497" cy="543113"/>
          </a:xfrm>
          <a:prstGeom prst="rect">
            <a:avLst/>
          </a:prstGeom>
        </p:spPr>
        <p:txBody>
          <a:bodyPr lIns="45720" tIns="22860" rIns="45720" bIns="22860" anchor="ctr" anchorCtr="0"/>
          <a:lstStyle>
            <a:lvl1pPr algn="r">
              <a:defRPr sz="3600">
                <a:solidFill>
                  <a:srgbClr val="FF0000"/>
                </a:solidFill>
              </a:defRPr>
            </a:lvl1pPr>
          </a:lstStyle>
          <a:p>
            <a:r>
              <a:rPr lang="en-US" dirty="0"/>
              <a:t>Click to edit Master title style</a:t>
            </a:r>
          </a:p>
        </p:txBody>
      </p:sp>
      <p:sp>
        <p:nvSpPr>
          <p:cNvPr id="3" name="Text Placeholder 2"/>
          <p:cNvSpPr>
            <a:spLocks noGrp="1"/>
          </p:cNvSpPr>
          <p:nvPr>
            <p:ph type="body" sz="quarter" idx="11"/>
          </p:nvPr>
        </p:nvSpPr>
        <p:spPr>
          <a:xfrm>
            <a:off x="4941249" y="4127606"/>
            <a:ext cx="6433431" cy="635093"/>
          </a:xfrm>
          <a:prstGeom prst="rect">
            <a:avLst/>
          </a:prstGeom>
        </p:spPr>
        <p:txBody>
          <a:bodyPr vert="horz" lIns="45720" tIns="22860" rIns="45720" bIns="22860"/>
          <a:lstStyle>
            <a:lvl1pPr marL="0" indent="0" algn="r">
              <a:buFontTx/>
              <a:buNone/>
              <a:defRPr>
                <a:solidFill>
                  <a:schemeClr val="bg1"/>
                </a:solidFill>
              </a:defRPr>
            </a:lvl1pPr>
          </a:lstStyle>
          <a:p>
            <a:pPr lvl="0"/>
            <a:r>
              <a:rPr lang="en-US" dirty="0"/>
              <a:t>Click to edit Master text styles</a:t>
            </a:r>
          </a:p>
        </p:txBody>
      </p:sp>
      <p:sp>
        <p:nvSpPr>
          <p:cNvPr id="10" name="Text Placeholder 2"/>
          <p:cNvSpPr>
            <a:spLocks noGrp="1"/>
          </p:cNvSpPr>
          <p:nvPr>
            <p:ph type="body" sz="quarter" idx="12"/>
          </p:nvPr>
        </p:nvSpPr>
        <p:spPr>
          <a:xfrm>
            <a:off x="9079198" y="5936458"/>
            <a:ext cx="2295482" cy="635093"/>
          </a:xfrm>
          <a:prstGeom prst="rect">
            <a:avLst/>
          </a:prstGeom>
        </p:spPr>
        <p:txBody>
          <a:bodyPr vert="horz" lIns="45720" tIns="22860" rIns="45720" bIns="22860" anchor="ctr" anchorCtr="0"/>
          <a:lstStyle>
            <a:lvl1pPr marL="0" indent="0" algn="r">
              <a:buFontTx/>
              <a:buNone/>
              <a:defRPr sz="1000">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46006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_FullPhoto_Grid">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 y="0"/>
            <a:ext cx="12192000" cy="6858000"/>
          </a:xfrm>
          <a:prstGeom prst="rect">
            <a:avLst/>
          </a:prstGeom>
        </p:spPr>
        <p:txBody>
          <a:bodyPr vert="horz" lIns="45720" tIns="22860" rIns="45720" bIns="22860"/>
          <a:lstStyle/>
          <a:p>
            <a:r>
              <a:rPr lang="en-US" dirty="0"/>
              <a:t>Drag GRID/Photo image here</a:t>
            </a:r>
          </a:p>
        </p:txBody>
      </p:sp>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pic>
        <p:nvPicPr>
          <p:cNvPr id="8" name="Picture 7" descr="Flowserve_REV-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
        <p:nvSpPr>
          <p:cNvPr id="7" name="Title 1"/>
          <p:cNvSpPr>
            <a:spLocks noGrp="1"/>
          </p:cNvSpPr>
          <p:nvPr>
            <p:ph type="title"/>
          </p:nvPr>
        </p:nvSpPr>
        <p:spPr>
          <a:xfrm>
            <a:off x="2235184" y="1729489"/>
            <a:ext cx="9139497" cy="543113"/>
          </a:xfrm>
          <a:prstGeom prst="rect">
            <a:avLst/>
          </a:prstGeom>
        </p:spPr>
        <p:txBody>
          <a:bodyPr lIns="45720" tIns="22860" rIns="45720" bIns="22860" anchor="ctr" anchorCtr="0"/>
          <a:lstStyle>
            <a:lvl1pPr algn="r">
              <a:defRPr sz="3600">
                <a:solidFill>
                  <a:schemeClr val="bg1"/>
                </a:solidFill>
              </a:defRPr>
            </a:lvl1pPr>
          </a:lstStyle>
          <a:p>
            <a:r>
              <a:rPr lang="en-US" dirty="0"/>
              <a:t>Click to edit Master title style</a:t>
            </a:r>
          </a:p>
        </p:txBody>
      </p:sp>
      <p:sp>
        <p:nvSpPr>
          <p:cNvPr id="3" name="Text Placeholder 2"/>
          <p:cNvSpPr>
            <a:spLocks noGrp="1"/>
          </p:cNvSpPr>
          <p:nvPr>
            <p:ph type="body" sz="quarter" idx="11"/>
          </p:nvPr>
        </p:nvSpPr>
        <p:spPr>
          <a:xfrm>
            <a:off x="4941249" y="3660644"/>
            <a:ext cx="6433431" cy="635093"/>
          </a:xfrm>
          <a:prstGeom prst="rect">
            <a:avLst/>
          </a:prstGeom>
        </p:spPr>
        <p:txBody>
          <a:bodyPr vert="horz" lIns="45720" tIns="22860" rIns="45720" bIns="22860"/>
          <a:lstStyle>
            <a:lvl1pPr marL="0" indent="0" algn="r">
              <a:buFontTx/>
              <a:buNone/>
              <a:defRPr>
                <a:solidFill>
                  <a:srgbClr val="FFFFFF"/>
                </a:solidFill>
              </a:defRPr>
            </a:lvl1pPr>
          </a:lstStyle>
          <a:p>
            <a:pPr lvl="0"/>
            <a:r>
              <a:rPr lang="en-US" dirty="0"/>
              <a:t>Click to edit Master text styles</a:t>
            </a:r>
          </a:p>
        </p:txBody>
      </p:sp>
      <p:sp>
        <p:nvSpPr>
          <p:cNvPr id="10" name="Text Placeholder 2"/>
          <p:cNvSpPr>
            <a:spLocks noGrp="1"/>
          </p:cNvSpPr>
          <p:nvPr>
            <p:ph type="body" sz="quarter" idx="12"/>
          </p:nvPr>
        </p:nvSpPr>
        <p:spPr>
          <a:xfrm>
            <a:off x="9079198" y="5936458"/>
            <a:ext cx="2295482" cy="635093"/>
          </a:xfrm>
          <a:prstGeom prst="rect">
            <a:avLst/>
          </a:prstGeom>
        </p:spPr>
        <p:txBody>
          <a:bodyPr vert="horz" lIns="45720" tIns="22860" rIns="45720" bIns="22860" anchor="ctr" anchorCtr="0"/>
          <a:lstStyle>
            <a:lvl1pPr marL="0" indent="0" algn="r">
              <a:buFontTx/>
              <a:buNone/>
              <a:defRPr sz="10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44077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Divider">
    <p:spTree>
      <p:nvGrpSpPr>
        <p:cNvPr id="1" name=""/>
        <p:cNvGrpSpPr/>
        <p:nvPr/>
      </p:nvGrpSpPr>
      <p:grpSpPr>
        <a:xfrm>
          <a:off x="0" y="0"/>
          <a:ext cx="0" cy="0"/>
          <a:chOff x="0" y="0"/>
          <a:chExt cx="0" cy="0"/>
        </a:xfrm>
      </p:grpSpPr>
      <p:pic>
        <p:nvPicPr>
          <p:cNvPr id="3" name="Picture 2" descr="5771_Flowserve_Master_CAD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127" cy="6858000"/>
          </a:xfrm>
          <a:prstGeom prst="rect">
            <a:avLst/>
          </a:prstGeom>
        </p:spPr>
      </p:pic>
      <p:sp>
        <p:nvSpPr>
          <p:cNvPr id="20"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21"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4" name="Rectangle 3"/>
          <p:cNvSpPr/>
          <p:nvPr userDrawn="1"/>
        </p:nvSpPr>
        <p:spPr>
          <a:xfrm>
            <a:off x="2028043" y="2805089"/>
            <a:ext cx="9936886" cy="12056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2" name="Title 1"/>
          <p:cNvSpPr>
            <a:spLocks noGrp="1"/>
          </p:cNvSpPr>
          <p:nvPr>
            <p:ph type="title"/>
          </p:nvPr>
        </p:nvSpPr>
        <p:spPr>
          <a:xfrm>
            <a:off x="2235183" y="3126627"/>
            <a:ext cx="9559831" cy="543113"/>
          </a:xfrm>
          <a:prstGeom prst="rect">
            <a:avLst/>
          </a:prstGeom>
        </p:spPr>
        <p:txBody>
          <a:bodyPr lIns="45720" tIns="22860" rIns="45720" bIns="22860"/>
          <a:lstStyle>
            <a:lvl1pPr>
              <a:defRPr sz="3600">
                <a:solidFill>
                  <a:schemeClr val="bg1"/>
                </a:solidFill>
              </a:defRPr>
            </a:lvl1pPr>
          </a:lstStyle>
          <a:p>
            <a:r>
              <a:rPr lang="en-US" dirty="0"/>
              <a:t>Click to edit Master 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560"/>
            <a:ext cx="1253264" cy="498742"/>
          </a:xfrm>
          <a:prstGeom prst="rect">
            <a:avLst/>
          </a:prstGeom>
        </p:spPr>
      </p:pic>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15165" y="667735"/>
            <a:ext cx="1913785" cy="928459"/>
          </a:xfrm>
          <a:prstGeom prst="rect">
            <a:avLst/>
          </a:prstGeom>
        </p:spPr>
      </p:pic>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65348" y="4442376"/>
            <a:ext cx="1908697" cy="925990"/>
          </a:xfrm>
          <a:prstGeom prst="rect">
            <a:avLst/>
          </a:prstGeom>
        </p:spPr>
      </p:pic>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60197" y="2013743"/>
            <a:ext cx="1067847" cy="518058"/>
          </a:xfrm>
          <a:prstGeom prst="rect">
            <a:avLst/>
          </a:prstGeom>
        </p:spPr>
      </p:pic>
    </p:spTree>
    <p:extLst>
      <p:ext uri="{BB962C8B-B14F-4D97-AF65-F5344CB8AC3E}">
        <p14:creationId xmlns:p14="http://schemas.microsoft.com/office/powerpoint/2010/main" val="47416356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SectionDivider_Photo">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 y="0"/>
            <a:ext cx="12192000" cy="6858000"/>
          </a:xfrm>
          <a:prstGeom prst="rect">
            <a:avLst/>
          </a:prstGeom>
        </p:spPr>
        <p:txBody>
          <a:bodyPr vert="horz" lIns="45720" tIns="22860" rIns="45720" bIns="22860"/>
          <a:lstStyle/>
          <a:p>
            <a:r>
              <a:rPr lang="en-US" dirty="0"/>
              <a:t>Drag GRID/Photo image here</a:t>
            </a:r>
          </a:p>
        </p:txBody>
      </p:sp>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pic>
        <p:nvPicPr>
          <p:cNvPr id="8" name="Picture 7" descr="Flowserve_REV-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
        <p:nvSpPr>
          <p:cNvPr id="7" name="Title 1"/>
          <p:cNvSpPr>
            <a:spLocks noGrp="1"/>
          </p:cNvSpPr>
          <p:nvPr>
            <p:ph type="title"/>
          </p:nvPr>
        </p:nvSpPr>
        <p:spPr>
          <a:xfrm>
            <a:off x="981338" y="897462"/>
            <a:ext cx="7701715" cy="1951317"/>
          </a:xfrm>
          <a:prstGeom prst="rect">
            <a:avLst/>
          </a:prstGeom>
        </p:spPr>
        <p:txBody>
          <a:bodyPr lIns="45720" tIns="22860" rIns="45720" bIns="22860" anchor="b" anchorCtr="0"/>
          <a:lstStyle>
            <a:lvl1pPr>
              <a:defRPr sz="4800">
                <a:solidFill>
                  <a:schemeClr val="bg1"/>
                </a:solidFill>
              </a:defRPr>
            </a:lvl1pPr>
          </a:lstStyle>
          <a:p>
            <a:r>
              <a:rPr lang="en-US" dirty="0"/>
              <a:t>Click to edit Master title style</a:t>
            </a:r>
          </a:p>
        </p:txBody>
      </p:sp>
      <p:sp>
        <p:nvSpPr>
          <p:cNvPr id="10" name="Text Placeholder 2"/>
          <p:cNvSpPr>
            <a:spLocks noGrp="1"/>
          </p:cNvSpPr>
          <p:nvPr>
            <p:ph type="body" sz="quarter" idx="11"/>
          </p:nvPr>
        </p:nvSpPr>
        <p:spPr>
          <a:xfrm>
            <a:off x="981338" y="3103695"/>
            <a:ext cx="6433431" cy="832203"/>
          </a:xfrm>
          <a:prstGeom prst="rect">
            <a:avLst/>
          </a:prstGeom>
        </p:spPr>
        <p:txBody>
          <a:bodyPr vert="horz" lIns="45720" tIns="22860" rIns="45720" bIns="22860"/>
          <a:lstStyle>
            <a:lvl1pPr marL="0" indent="0" algn="l">
              <a:lnSpc>
                <a:spcPct val="100000"/>
              </a:lnSpc>
              <a:buFontTx/>
              <a:buNone/>
              <a:defRPr sz="24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07983183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SectionDivider_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127" cy="6858000"/>
          </a:xfrm>
          <a:prstGeom prst="rect">
            <a:avLst/>
          </a:prstGeom>
        </p:spPr>
      </p:pic>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127" cy="6858000"/>
          </a:xfrm>
          <a:prstGeom prst="rect">
            <a:avLst/>
          </a:prstGeom>
        </p:spPr>
      </p:pic>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pic>
        <p:nvPicPr>
          <p:cNvPr id="8" name="Picture 7" descr="Flowserve_REV-01.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
        <p:nvSpPr>
          <p:cNvPr id="6" name="Rectangle 5"/>
          <p:cNvSpPr/>
          <p:nvPr userDrawn="1"/>
        </p:nvSpPr>
        <p:spPr>
          <a:xfrm>
            <a:off x="2028043" y="3602575"/>
            <a:ext cx="9936886" cy="12056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7" name="Title 1"/>
          <p:cNvSpPr>
            <a:spLocks noGrp="1"/>
          </p:cNvSpPr>
          <p:nvPr>
            <p:ph type="title"/>
          </p:nvPr>
        </p:nvSpPr>
        <p:spPr>
          <a:xfrm>
            <a:off x="2235183" y="3924113"/>
            <a:ext cx="9559831" cy="543113"/>
          </a:xfrm>
          <a:prstGeom prst="rect">
            <a:avLst/>
          </a:prstGeom>
        </p:spPr>
        <p:txBody>
          <a:bodyPr lIns="45720" tIns="22860" rIns="45720" bIns="22860"/>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54848587"/>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_CAD_Divi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 y="-4675"/>
            <a:ext cx="12192127" cy="6858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407" y="469560"/>
            <a:ext cx="1253264" cy="498742"/>
          </a:xfrm>
          <a:prstGeom prst="rect">
            <a:avLst/>
          </a:prstGeom>
        </p:spPr>
      </p:pic>
      <p:sp>
        <p:nvSpPr>
          <p:cNvPr id="2" name="Title 1"/>
          <p:cNvSpPr>
            <a:spLocks noGrp="1"/>
          </p:cNvSpPr>
          <p:nvPr>
            <p:ph type="title"/>
          </p:nvPr>
        </p:nvSpPr>
        <p:spPr>
          <a:xfrm>
            <a:off x="831851" y="1299081"/>
            <a:ext cx="10515600" cy="1788835"/>
          </a:xfrm>
          <a:prstGeom prst="rect">
            <a:avLst/>
          </a:prstGeom>
        </p:spPr>
        <p:txBody>
          <a:bodyPr lIns="45720" tIns="22860" rIns="45720" bIns="22860" anchor="b"/>
          <a:lstStyle>
            <a:lvl1pPr>
              <a:defRPr sz="5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3522802"/>
            <a:ext cx="10515600" cy="1018065"/>
          </a:xfrm>
          <a:prstGeom prst="rect">
            <a:avLst/>
          </a:prstGeom>
        </p:spPr>
        <p:txBody>
          <a:bodyPr lIns="45720" tIns="22860" rIns="45720" bIns="22860"/>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2" indent="0">
              <a:buNone/>
              <a:defRPr sz="1600">
                <a:solidFill>
                  <a:schemeClr val="tx1">
                    <a:tint val="75000"/>
                  </a:schemeClr>
                </a:solidFill>
              </a:defRPr>
            </a:lvl7pPr>
            <a:lvl8pPr marL="3199760" indent="0">
              <a:buNone/>
              <a:defRPr sz="1600">
                <a:solidFill>
                  <a:schemeClr val="tx1">
                    <a:tint val="75000"/>
                  </a:schemeClr>
                </a:solidFill>
              </a:defRPr>
            </a:lvl8pPr>
            <a:lvl9pPr marL="3656869" indent="0">
              <a:buNone/>
              <a:defRPr sz="1600">
                <a:solidFill>
                  <a:schemeClr val="tx1">
                    <a:tint val="75000"/>
                  </a:schemeClr>
                </a:solidFill>
              </a:defRPr>
            </a:lvl9pPr>
          </a:lstStyle>
          <a:p>
            <a:pPr lvl="0"/>
            <a:r>
              <a:rPr lang="en-US" dirty="0"/>
              <a:t>Click to edit Master text styles</a:t>
            </a:r>
          </a:p>
        </p:txBody>
      </p:sp>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Tree>
    <p:extLst>
      <p:ext uri="{BB962C8B-B14F-4D97-AF65-F5344CB8AC3E}">
        <p14:creationId xmlns:p14="http://schemas.microsoft.com/office/powerpoint/2010/main" val="417120734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AD_Divider">
    <p:spTree>
      <p:nvGrpSpPr>
        <p:cNvPr id="1" name=""/>
        <p:cNvGrpSpPr/>
        <p:nvPr/>
      </p:nvGrpSpPr>
      <p:grpSpPr>
        <a:xfrm>
          <a:off x="0" y="0"/>
          <a:ext cx="0" cy="0"/>
          <a:chOff x="0" y="0"/>
          <a:chExt cx="0" cy="0"/>
        </a:xfrm>
      </p:grpSpPr>
      <p:pic>
        <p:nvPicPr>
          <p:cNvPr id="2" name="Picture 1" descr="5771_Flowserve_Master_CAD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127" cy="6858000"/>
          </a:xfrm>
          <a:prstGeom prst="rect">
            <a:avLst/>
          </a:prstGeom>
        </p:spPr>
      </p:pic>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6"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7" name="Slide Number Placeholder 4"/>
          <p:cNvSpPr txBox="1">
            <a:spLocks/>
          </p:cNvSpPr>
          <p:nvPr userDrawn="1"/>
        </p:nvSpPr>
        <p:spPr>
          <a:xfrm>
            <a:off x="11689056" y="6663209"/>
            <a:ext cx="307196" cy="162643"/>
          </a:xfrm>
          <a:prstGeom prst="rect">
            <a:avLst/>
          </a:prstGeom>
        </p:spPr>
        <p:txBody>
          <a:bodyPr lIns="45720" tIns="22860" rIns="45720" bIns="22860"/>
          <a:lstStyle>
            <a:defPPr>
              <a:defRPr lang="en-US"/>
            </a:defPPr>
            <a:lvl1pPr marL="0" algn="ctr" defTabSz="914400" rtl="0" eaLnBrk="1" latinLnBrk="0" hangingPunct="1">
              <a:defRPr sz="1500" kern="1200">
                <a:solidFill>
                  <a:schemeClr val="bg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fld id="{2A81469F-7BE5-40CC-A8A5-544B599D7AD9}" type="slidenum">
              <a:rPr lang="en-US" sz="1500" smtClean="0"/>
              <a:pPr/>
              <a:t>‹#›</a:t>
            </a:fld>
            <a:endParaRPr lang="en-US" sz="1500"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560"/>
            <a:ext cx="1253264" cy="498742"/>
          </a:xfrm>
          <a:prstGeom prst="rect">
            <a:avLst/>
          </a:prstGeom>
        </p:spPr>
      </p:pic>
      <p:sp>
        <p:nvSpPr>
          <p:cNvPr id="8" name="Rectangle 7"/>
          <p:cNvSpPr/>
          <p:nvPr userDrawn="1"/>
        </p:nvSpPr>
        <p:spPr>
          <a:xfrm>
            <a:off x="2028043" y="2805089"/>
            <a:ext cx="9936886" cy="12056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9" name="Title 1"/>
          <p:cNvSpPr>
            <a:spLocks noGrp="1"/>
          </p:cNvSpPr>
          <p:nvPr>
            <p:ph type="title"/>
          </p:nvPr>
        </p:nvSpPr>
        <p:spPr>
          <a:xfrm>
            <a:off x="2235183" y="3126627"/>
            <a:ext cx="9559831" cy="543113"/>
          </a:xfrm>
          <a:prstGeom prst="rect">
            <a:avLst/>
          </a:prstGeom>
        </p:spPr>
        <p:txBody>
          <a:bodyPr lIns="45720" tIns="22860" rIns="45720" bIns="22860"/>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4615728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CAD_DIvider">
    <p:spTree>
      <p:nvGrpSpPr>
        <p:cNvPr id="1" name=""/>
        <p:cNvGrpSpPr/>
        <p:nvPr/>
      </p:nvGrpSpPr>
      <p:grpSpPr>
        <a:xfrm>
          <a:off x="0" y="0"/>
          <a:ext cx="0" cy="0"/>
          <a:chOff x="0" y="0"/>
          <a:chExt cx="0" cy="0"/>
        </a:xfrm>
      </p:grpSpPr>
      <p:pic>
        <p:nvPicPr>
          <p:cNvPr id="2" name="Picture 1" descr="5771_Flowserve_Master_CAD3.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127" cy="6858000"/>
          </a:xfrm>
          <a:prstGeom prst="rect">
            <a:avLst/>
          </a:prstGeom>
        </p:spPr>
      </p:pic>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6"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7" name="Slide Number Placeholder 4"/>
          <p:cNvSpPr txBox="1">
            <a:spLocks/>
          </p:cNvSpPr>
          <p:nvPr userDrawn="1"/>
        </p:nvSpPr>
        <p:spPr>
          <a:xfrm>
            <a:off x="11689056" y="6663209"/>
            <a:ext cx="307196" cy="162643"/>
          </a:xfrm>
          <a:prstGeom prst="rect">
            <a:avLst/>
          </a:prstGeom>
        </p:spPr>
        <p:txBody>
          <a:bodyPr lIns="45720" tIns="22860" rIns="45720" bIns="22860"/>
          <a:lstStyle>
            <a:defPPr>
              <a:defRPr lang="en-US"/>
            </a:defPPr>
            <a:lvl1pPr marL="0" algn="ctr" defTabSz="914400" rtl="0" eaLnBrk="1" latinLnBrk="0" hangingPunct="1">
              <a:defRPr sz="1500" kern="1200">
                <a:solidFill>
                  <a:schemeClr val="bg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fld id="{2A81469F-7BE5-40CC-A8A5-544B599D7AD9}" type="slidenum">
              <a:rPr lang="en-US" sz="1500" smtClean="0"/>
              <a:pPr/>
              <a:t>‹#›</a:t>
            </a:fld>
            <a:endParaRPr lang="en-US" sz="1500"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560"/>
            <a:ext cx="1253264" cy="498742"/>
          </a:xfrm>
          <a:prstGeom prst="rect">
            <a:avLst/>
          </a:prstGeom>
        </p:spPr>
      </p:pic>
      <p:sp>
        <p:nvSpPr>
          <p:cNvPr id="8" name="Rectangle 7"/>
          <p:cNvSpPr/>
          <p:nvPr userDrawn="1"/>
        </p:nvSpPr>
        <p:spPr>
          <a:xfrm>
            <a:off x="2028043" y="2805089"/>
            <a:ext cx="9936886" cy="12056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9" name="Title 1"/>
          <p:cNvSpPr>
            <a:spLocks noGrp="1"/>
          </p:cNvSpPr>
          <p:nvPr>
            <p:ph type="title"/>
          </p:nvPr>
        </p:nvSpPr>
        <p:spPr>
          <a:xfrm>
            <a:off x="2235183" y="3126627"/>
            <a:ext cx="9559831" cy="543113"/>
          </a:xfrm>
          <a:prstGeom prst="rect">
            <a:avLst/>
          </a:prstGeom>
        </p:spPr>
        <p:txBody>
          <a:bodyPr lIns="45720" tIns="22860" rIns="45720" bIns="22860"/>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8297888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549" y="1234441"/>
            <a:ext cx="11275067" cy="5052088"/>
          </a:xfrm>
          <a:prstGeom prst="rect">
            <a:avLst/>
          </a:prstGeom>
        </p:spPr>
        <p:txBody>
          <a:bodyPr lIns="45720" tIns="22860" rIns="45720" bIns="22860">
            <a:normAutofit/>
          </a:bodyPr>
          <a:lstStyle>
            <a:lvl1pPr marL="170649" indent="-170649">
              <a:lnSpc>
                <a:spcPct val="100000"/>
              </a:lnSpc>
              <a:spcBef>
                <a:spcPts val="0"/>
              </a:spcBef>
              <a:spcAft>
                <a:spcPts val="1200"/>
              </a:spcAft>
              <a:buClr>
                <a:schemeClr val="tx2"/>
              </a:buClr>
              <a:defRPr sz="1600">
                <a:solidFill>
                  <a:schemeClr val="tx1"/>
                </a:solidFill>
              </a:defRPr>
            </a:lvl1pPr>
            <a:lvl2pPr marL="374632" indent="-203986">
              <a:lnSpc>
                <a:spcPct val="100000"/>
              </a:lnSpc>
              <a:spcBef>
                <a:spcPts val="0"/>
              </a:spcBef>
              <a:spcAft>
                <a:spcPts val="1200"/>
              </a:spcAft>
              <a:buClr>
                <a:schemeClr val="tx2"/>
              </a:buClr>
              <a:buFont typeface="Lucida Grande"/>
              <a:buChar char="-"/>
              <a:tabLst/>
              <a:defRPr sz="1600">
                <a:solidFill>
                  <a:schemeClr val="tx1"/>
                </a:solidFill>
              </a:defRPr>
            </a:lvl2pPr>
            <a:lvl3pPr marL="545280" indent="-170649">
              <a:lnSpc>
                <a:spcPct val="100000"/>
              </a:lnSpc>
              <a:spcBef>
                <a:spcPts val="0"/>
              </a:spcBef>
              <a:spcAft>
                <a:spcPts val="1200"/>
              </a:spcAft>
              <a:buClr>
                <a:schemeClr val="tx2"/>
              </a:buClr>
              <a:defRPr sz="1600">
                <a:solidFill>
                  <a:schemeClr val="tx1"/>
                </a:solidFill>
              </a:defRPr>
            </a:lvl3pPr>
            <a:lvl4pPr marL="740532" indent="-195254">
              <a:lnSpc>
                <a:spcPct val="100000"/>
              </a:lnSpc>
              <a:spcBef>
                <a:spcPts val="0"/>
              </a:spcBef>
              <a:spcAft>
                <a:spcPts val="1200"/>
              </a:spcAft>
              <a:buClr>
                <a:schemeClr val="tx2"/>
              </a:buClr>
              <a:buFont typeface="Lucida Grande"/>
              <a:buChar char="-"/>
              <a:defRPr sz="1600">
                <a:solidFill>
                  <a:schemeClr val="tx1"/>
                </a:solidFill>
              </a:defRPr>
            </a:lvl4pPr>
            <a:lvl5pPr marL="911973" indent="-171442">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41" y="6653831"/>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4" name="Text Placeholder 3"/>
          <p:cNvSpPr>
            <a:spLocks noGrp="1"/>
          </p:cNvSpPr>
          <p:nvPr>
            <p:ph type="body" sz="quarter" idx="10"/>
          </p:nvPr>
        </p:nvSpPr>
        <p:spPr>
          <a:xfrm>
            <a:off x="7518403" y="6653213"/>
            <a:ext cx="4121151" cy="163512"/>
          </a:xfrm>
        </p:spPr>
        <p:txBody>
          <a:bodyPr>
            <a:noAutofit/>
          </a:bodyPr>
          <a:lstStyle>
            <a:lvl1pPr marL="0" indent="0" algn="r">
              <a:buNone/>
              <a:defRPr sz="1051">
                <a:solidFill>
                  <a:schemeClr val="tx1">
                    <a:lumMod val="50000"/>
                    <a:lumOff val="50000"/>
                  </a:schemeClr>
                </a:solidFill>
              </a:defRPr>
            </a:lvl1pPr>
            <a:lvl2pPr marL="457086" indent="0" algn="r">
              <a:buNone/>
              <a:defRPr sz="1000">
                <a:solidFill>
                  <a:schemeClr val="tx1">
                    <a:lumMod val="50000"/>
                    <a:lumOff val="50000"/>
                  </a:schemeClr>
                </a:solidFill>
              </a:defRPr>
            </a:lvl2pPr>
            <a:lvl3pPr marL="914172" indent="0" algn="r">
              <a:buNone/>
              <a:defRPr sz="900">
                <a:solidFill>
                  <a:schemeClr val="tx1">
                    <a:lumMod val="50000"/>
                    <a:lumOff val="50000"/>
                  </a:schemeClr>
                </a:solidFill>
              </a:defRPr>
            </a:lvl3pPr>
            <a:lvl4pPr marL="1371256" indent="0" algn="r">
              <a:buNone/>
              <a:defRPr sz="800">
                <a:solidFill>
                  <a:schemeClr val="tx1">
                    <a:lumMod val="50000"/>
                    <a:lumOff val="50000"/>
                  </a:schemeClr>
                </a:solidFill>
              </a:defRPr>
            </a:lvl4pPr>
            <a:lvl5pPr marL="1828344" indent="0" algn="r">
              <a:buNone/>
              <a:defRPr sz="800">
                <a:solidFill>
                  <a:schemeClr val="tx1">
                    <a:lumMod val="50000"/>
                    <a:lumOff val="50000"/>
                  </a:schemeClr>
                </a:solidFill>
              </a:defRPr>
            </a:lvl5pPr>
          </a:lstStyle>
          <a:p>
            <a:pPr lvl="0"/>
            <a:r>
              <a:rPr lang="en-US" dirty="0"/>
              <a:t>Edit Master text styles</a:t>
            </a:r>
          </a:p>
        </p:txBody>
      </p:sp>
      <p:sp>
        <p:nvSpPr>
          <p:cNvPr id="2" name="Title 1">
            <a:extLst>
              <a:ext uri="{FF2B5EF4-FFF2-40B4-BE49-F238E27FC236}">
                <a16:creationId xmlns:a16="http://schemas.microsoft.com/office/drawing/2014/main" id="{64D8C8F7-E0B6-47B8-962E-A39D41B5EE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5123238"/>
      </p:ext>
    </p:extLst>
  </p:cSld>
  <p:clrMapOvr>
    <a:masterClrMapping/>
  </p:clrMapOvr>
  <p:transition spd="slow">
    <p:push dir="u"/>
  </p:transition>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Content_GRIDPhoto_Background">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 y="0"/>
            <a:ext cx="12192000" cy="6858000"/>
          </a:xfrm>
          <a:prstGeom prst="rect">
            <a:avLst/>
          </a:prstGeom>
        </p:spPr>
        <p:txBody>
          <a:bodyPr vert="horz" lIns="45720" tIns="22860" rIns="45720" bIns="22860"/>
          <a:lstStyle/>
          <a:p>
            <a:r>
              <a:rPr lang="en-US" dirty="0"/>
              <a:t>Drag GRID/Photo image here</a:t>
            </a:r>
          </a:p>
        </p:txBody>
      </p:sp>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pic>
        <p:nvPicPr>
          <p:cNvPr id="8" name="Picture 7" descr="Flowserve_REV-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Tree>
    <p:extLst>
      <p:ext uri="{BB962C8B-B14F-4D97-AF65-F5344CB8AC3E}">
        <p14:creationId xmlns:p14="http://schemas.microsoft.com/office/powerpoint/2010/main" val="266983186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Content_GRIDPhoto_Background">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1" y="0"/>
            <a:ext cx="12192000" cy="6858000"/>
          </a:xfrm>
          <a:prstGeom prst="rect">
            <a:avLst/>
          </a:prstGeom>
        </p:spPr>
        <p:txBody>
          <a:bodyPr vert="horz" lIns="45720" tIns="22860" rIns="45720" bIns="22860"/>
          <a:lstStyle/>
          <a:p>
            <a:r>
              <a:rPr lang="en-US" dirty="0"/>
              <a:t>Drag GRID/Photo image here</a:t>
            </a:r>
          </a:p>
        </p:txBody>
      </p:sp>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pic>
        <p:nvPicPr>
          <p:cNvPr id="8" name="Picture 7" descr="Flowserve_REV-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
        <p:nvSpPr>
          <p:cNvPr id="10" name="Title 1"/>
          <p:cNvSpPr>
            <a:spLocks noGrp="1"/>
          </p:cNvSpPr>
          <p:nvPr>
            <p:ph type="title"/>
          </p:nvPr>
        </p:nvSpPr>
        <p:spPr>
          <a:xfrm>
            <a:off x="1398984" y="2231239"/>
            <a:ext cx="9414677" cy="1072489"/>
          </a:xfrm>
          <a:prstGeom prst="rect">
            <a:avLst/>
          </a:prstGeom>
        </p:spPr>
        <p:txBody>
          <a:bodyPr lIns="45720" tIns="22860" rIns="45720" bIns="22860" anchor="b" anchorCtr="0"/>
          <a:lstStyle>
            <a:lvl1pPr algn="ct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8342466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Content">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Tree>
    <p:extLst>
      <p:ext uri="{BB962C8B-B14F-4D97-AF65-F5344CB8AC3E}">
        <p14:creationId xmlns:p14="http://schemas.microsoft.com/office/powerpoint/2010/main" val="538199745"/>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1572" name="think-cell Slide" r:id="rId4" imgW="624" imgH="623" progId="TCLayout.ActiveDocument.1">
                  <p:embed/>
                </p:oleObj>
              </mc:Choice>
              <mc:Fallback>
                <p:oleObj name="think-cell Slide" r:id="rId4" imgW="624" imgH="623" progId="TCLayout.ActiveDocument.1">
                  <p:embed/>
                  <p:pic>
                    <p:nvPicPr>
                      <p:cNvPr id="4" name="Object 3"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2" name="Title 1"/>
          <p:cNvSpPr>
            <a:spLocks noGrp="1"/>
          </p:cNvSpPr>
          <p:nvPr>
            <p:ph type="title"/>
          </p:nvPr>
        </p:nvSpPr>
        <p:spPr>
          <a:xfrm>
            <a:off x="2235184" y="485389"/>
            <a:ext cx="9396094" cy="713175"/>
          </a:xfrm>
          <a:prstGeom prst="rect">
            <a:avLst/>
          </a:prstGeom>
        </p:spPr>
        <p:txBody>
          <a:bodyPr lIns="45720" tIns="22860" rIns="45720" bIns="22860"/>
          <a:lstStyle>
            <a:lvl1pPr>
              <a:lnSpc>
                <a:spcPct val="90000"/>
              </a:lnSpc>
              <a:defRPr sz="2500"/>
            </a:lvl1pPr>
          </a:lstStyle>
          <a:p>
            <a:r>
              <a:rPr lang="en-US" dirty="0"/>
              <a:t>Click to edit Master title style</a:t>
            </a:r>
          </a:p>
        </p:txBody>
      </p:sp>
      <p:sp>
        <p:nvSpPr>
          <p:cNvPr id="3" name="Content Placeholder 2"/>
          <p:cNvSpPr>
            <a:spLocks noGrp="1"/>
          </p:cNvSpPr>
          <p:nvPr>
            <p:ph idx="1"/>
          </p:nvPr>
        </p:nvSpPr>
        <p:spPr>
          <a:xfrm>
            <a:off x="586583" y="1531938"/>
            <a:ext cx="11044694"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lvl1pPr>
            <a:lvl2pPr marL="374650" indent="-203994">
              <a:lnSpc>
                <a:spcPct val="100000"/>
              </a:lnSpc>
              <a:spcBef>
                <a:spcPts val="0"/>
              </a:spcBef>
              <a:spcAft>
                <a:spcPts val="1200"/>
              </a:spcAft>
              <a:buClr>
                <a:schemeClr val="tx2"/>
              </a:buClr>
              <a:buFont typeface="Lucida Grande"/>
              <a:buChar char="-"/>
              <a:tabLst/>
              <a:defRPr sz="1600"/>
            </a:lvl2pPr>
            <a:lvl3pPr marL="545307" indent="-170657">
              <a:lnSpc>
                <a:spcPct val="100000"/>
              </a:lnSpc>
              <a:spcBef>
                <a:spcPts val="0"/>
              </a:spcBef>
              <a:spcAft>
                <a:spcPts val="1200"/>
              </a:spcAft>
              <a:buClr>
                <a:schemeClr val="tx2"/>
              </a:buClr>
              <a:defRPr sz="1600"/>
            </a:lvl3pPr>
            <a:lvl4pPr marL="740569" indent="-195263">
              <a:lnSpc>
                <a:spcPct val="100000"/>
              </a:lnSpc>
              <a:spcBef>
                <a:spcPts val="0"/>
              </a:spcBef>
              <a:spcAft>
                <a:spcPts val="1200"/>
              </a:spcAft>
              <a:buClr>
                <a:schemeClr val="tx2"/>
              </a:buClr>
              <a:buFont typeface="Lucida Grande"/>
              <a:buChar char="-"/>
              <a:defRPr sz="1600"/>
            </a:lvl4pPr>
            <a:lvl5pPr marL="912019" indent="-171450">
              <a:lnSpc>
                <a:spcPct val="100000"/>
              </a:lnSpc>
              <a:spcBef>
                <a:spcPts val="0"/>
              </a:spcBef>
              <a:spcAft>
                <a:spcPts val="1200"/>
              </a:spcAft>
              <a:buClr>
                <a:schemeClr val="tx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Tree>
    <p:extLst>
      <p:ext uri="{BB962C8B-B14F-4D97-AF65-F5344CB8AC3E}">
        <p14:creationId xmlns:p14="http://schemas.microsoft.com/office/powerpoint/2010/main" val="302726807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5" y="485389"/>
            <a:ext cx="9396094" cy="736987"/>
          </a:xfrm>
          <a:prstGeom prst="rect">
            <a:avLst/>
          </a:prstGeom>
        </p:spPr>
        <p:txBody>
          <a:bodyPr lIns="45720" tIns="22860" rIns="45720" bIns="22860"/>
          <a:lstStyle>
            <a:lvl1pPr>
              <a:defRPr sz="2500"/>
            </a:lvl1pPr>
          </a:lstStyle>
          <a:p>
            <a:r>
              <a:rPr lang="en-US" dirty="0"/>
              <a:t>Click to edit Master title style</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Tree>
    <p:extLst>
      <p:ext uri="{BB962C8B-B14F-4D97-AF65-F5344CB8AC3E}">
        <p14:creationId xmlns:p14="http://schemas.microsoft.com/office/powerpoint/2010/main" val="59754569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4" y="485388"/>
            <a:ext cx="9404034" cy="771912"/>
          </a:xfrm>
          <a:prstGeom prst="rect">
            <a:avLst/>
          </a:prstGeom>
        </p:spPr>
        <p:txBody>
          <a:bodyPr lIns="45720" tIns="22860" rIns="45720" bIns="22860"/>
          <a:lstStyle>
            <a:lvl1pPr>
              <a:defRPr sz="2500">
                <a:solidFill>
                  <a:srgbClr val="908474"/>
                </a:solidFill>
              </a:defRPr>
            </a:lvl1pPr>
          </a:lstStyle>
          <a:p>
            <a:r>
              <a:rPr lang="en-US" dirty="0"/>
              <a:t>Click to edit Master title style</a:t>
            </a:r>
          </a:p>
        </p:txBody>
      </p:sp>
      <p:sp>
        <p:nvSpPr>
          <p:cNvPr id="3" name="Content Placeholder 2"/>
          <p:cNvSpPr>
            <a:spLocks noGrp="1"/>
          </p:cNvSpPr>
          <p:nvPr>
            <p:ph idx="1"/>
          </p:nvPr>
        </p:nvSpPr>
        <p:spPr>
          <a:xfrm>
            <a:off x="586584" y="1539876"/>
            <a:ext cx="11052633" cy="472281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accent2"/>
                </a:solidFill>
              </a:defRPr>
            </a:lvl1pPr>
            <a:lvl2pPr marL="374650" indent="-203994">
              <a:lnSpc>
                <a:spcPct val="100000"/>
              </a:lnSpc>
              <a:spcBef>
                <a:spcPts val="0"/>
              </a:spcBef>
              <a:spcAft>
                <a:spcPts val="1200"/>
              </a:spcAft>
              <a:buClr>
                <a:schemeClr val="tx2"/>
              </a:buClr>
              <a:buFont typeface="Lucida Grande"/>
              <a:buChar char="-"/>
              <a:tabLst/>
              <a:defRPr sz="1600">
                <a:solidFill>
                  <a:schemeClr val="accent2"/>
                </a:solidFill>
              </a:defRPr>
            </a:lvl2pPr>
            <a:lvl3pPr marL="545307" indent="-170657">
              <a:lnSpc>
                <a:spcPct val="100000"/>
              </a:lnSpc>
              <a:spcBef>
                <a:spcPts val="0"/>
              </a:spcBef>
              <a:spcAft>
                <a:spcPts val="1200"/>
              </a:spcAft>
              <a:buClr>
                <a:schemeClr val="tx2"/>
              </a:buClr>
              <a:defRPr sz="1600">
                <a:solidFill>
                  <a:schemeClr val="accent2"/>
                </a:solidFill>
              </a:defRPr>
            </a:lvl3pPr>
            <a:lvl4pPr marL="740569" indent="-195263">
              <a:lnSpc>
                <a:spcPct val="100000"/>
              </a:lnSpc>
              <a:spcBef>
                <a:spcPts val="0"/>
              </a:spcBef>
              <a:spcAft>
                <a:spcPts val="1200"/>
              </a:spcAft>
              <a:buClr>
                <a:schemeClr val="tx2"/>
              </a:buClr>
              <a:buFont typeface="Lucida Grande"/>
              <a:buChar char="-"/>
              <a:defRPr sz="1600">
                <a:solidFill>
                  <a:schemeClr val="accent2"/>
                </a:solidFill>
              </a:defRPr>
            </a:lvl4pPr>
            <a:lvl5pPr marL="912019" indent="-171450">
              <a:lnSpc>
                <a:spcPct val="100000"/>
              </a:lnSpc>
              <a:spcBef>
                <a:spcPts val="0"/>
              </a:spcBef>
              <a:spcAft>
                <a:spcPts val="1200"/>
              </a:spcAft>
              <a:buClr>
                <a:schemeClr val="tx2"/>
              </a:buClr>
              <a:defRPr sz="16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Tree>
    <p:extLst>
      <p:ext uri="{BB962C8B-B14F-4D97-AF65-F5344CB8AC3E}">
        <p14:creationId xmlns:p14="http://schemas.microsoft.com/office/powerpoint/2010/main" val="1817009258"/>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4" y="485389"/>
            <a:ext cx="9388155" cy="795725"/>
          </a:xfrm>
          <a:prstGeom prst="rect">
            <a:avLst/>
          </a:prstGeom>
        </p:spPr>
        <p:txBody>
          <a:bodyPr lIns="45720" tIns="22860" rIns="45720" bIns="22860"/>
          <a:lstStyle>
            <a:lvl1pPr>
              <a:defRPr sz="2500">
                <a:solidFill>
                  <a:schemeClr val="accent2"/>
                </a:solidFill>
              </a:defRPr>
            </a:lvl1pPr>
          </a:lstStyle>
          <a:p>
            <a:r>
              <a:rPr lang="en-US" dirty="0"/>
              <a:t>Click to edit Master title style</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Tree>
    <p:extLst>
      <p:ext uri="{BB962C8B-B14F-4D97-AF65-F5344CB8AC3E}">
        <p14:creationId xmlns:p14="http://schemas.microsoft.com/office/powerpoint/2010/main" val="193093372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4" y="485388"/>
            <a:ext cx="9404034" cy="771912"/>
          </a:xfrm>
          <a:prstGeom prst="rect">
            <a:avLst/>
          </a:prstGeom>
        </p:spPr>
        <p:txBody>
          <a:bodyPr lIns="45720" tIns="22860" rIns="45720" bIns="22860"/>
          <a:lstStyle>
            <a:lvl1pPr>
              <a:defRPr sz="25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86584" y="1539876"/>
            <a:ext cx="11052633" cy="472281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accent2"/>
                </a:solidFill>
              </a:defRPr>
            </a:lvl1pPr>
            <a:lvl2pPr marL="374650" indent="-203994">
              <a:lnSpc>
                <a:spcPct val="100000"/>
              </a:lnSpc>
              <a:spcBef>
                <a:spcPts val="0"/>
              </a:spcBef>
              <a:spcAft>
                <a:spcPts val="1200"/>
              </a:spcAft>
              <a:buClr>
                <a:schemeClr val="tx2"/>
              </a:buClr>
              <a:buFont typeface="Lucida Grande"/>
              <a:buChar char="-"/>
              <a:tabLst/>
              <a:defRPr sz="1600">
                <a:solidFill>
                  <a:schemeClr val="accent2"/>
                </a:solidFill>
              </a:defRPr>
            </a:lvl2pPr>
            <a:lvl3pPr marL="545307" indent="-170657">
              <a:lnSpc>
                <a:spcPct val="100000"/>
              </a:lnSpc>
              <a:spcBef>
                <a:spcPts val="0"/>
              </a:spcBef>
              <a:spcAft>
                <a:spcPts val="1200"/>
              </a:spcAft>
              <a:buClr>
                <a:schemeClr val="tx2"/>
              </a:buClr>
              <a:defRPr sz="1600">
                <a:solidFill>
                  <a:schemeClr val="accent2"/>
                </a:solidFill>
              </a:defRPr>
            </a:lvl3pPr>
            <a:lvl4pPr marL="740569" indent="-195263">
              <a:lnSpc>
                <a:spcPct val="100000"/>
              </a:lnSpc>
              <a:spcBef>
                <a:spcPts val="0"/>
              </a:spcBef>
              <a:spcAft>
                <a:spcPts val="1200"/>
              </a:spcAft>
              <a:buClr>
                <a:schemeClr val="tx2"/>
              </a:buClr>
              <a:buFont typeface="Lucida Grande"/>
              <a:buChar char="-"/>
              <a:defRPr sz="1600">
                <a:solidFill>
                  <a:schemeClr val="accent2"/>
                </a:solidFill>
              </a:defRPr>
            </a:lvl4pPr>
            <a:lvl5pPr marL="912019" indent="-171450">
              <a:lnSpc>
                <a:spcPct val="100000"/>
              </a:lnSpc>
              <a:spcBef>
                <a:spcPts val="0"/>
              </a:spcBef>
              <a:spcAft>
                <a:spcPts val="1200"/>
              </a:spcAft>
              <a:buClr>
                <a:schemeClr val="tx2"/>
              </a:buClr>
              <a:defRPr sz="16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Tree>
    <p:extLst>
      <p:ext uri="{BB962C8B-B14F-4D97-AF65-F5344CB8AC3E}">
        <p14:creationId xmlns:p14="http://schemas.microsoft.com/office/powerpoint/2010/main" val="157608146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4" y="485389"/>
            <a:ext cx="9388155" cy="795725"/>
          </a:xfrm>
          <a:prstGeom prst="rect">
            <a:avLst/>
          </a:prstGeom>
        </p:spPr>
        <p:txBody>
          <a:bodyPr lIns="45720" tIns="22860" rIns="45720" bIns="22860"/>
          <a:lstStyle>
            <a:lvl1pPr>
              <a:defRPr sz="2500">
                <a:solidFill>
                  <a:srgbClr val="FF0000"/>
                </a:solidFill>
              </a:defRPr>
            </a:lvl1pPr>
          </a:lstStyle>
          <a:p>
            <a:r>
              <a:rPr lang="en-US" dirty="0"/>
              <a:t>Click to edit Master title style</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Tree>
    <p:extLst>
      <p:ext uri="{BB962C8B-B14F-4D97-AF65-F5344CB8AC3E}">
        <p14:creationId xmlns:p14="http://schemas.microsoft.com/office/powerpoint/2010/main" val="287297656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3" y="485389"/>
            <a:ext cx="9559831" cy="705237"/>
          </a:xfrm>
          <a:prstGeom prst="rect">
            <a:avLst/>
          </a:prstGeom>
        </p:spPr>
        <p:txBody>
          <a:bodyPr lIns="45720" tIns="22860" rIns="45720" bIns="22860"/>
          <a:lstStyle>
            <a:lvl1pPr>
              <a:defRPr sz="2500"/>
            </a:lvl1pPr>
          </a:lstStyle>
          <a:p>
            <a:r>
              <a:rPr lang="en-US" dirty="0"/>
              <a:t>Click to edit Master title style</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7" name="Content Placeholder 2"/>
          <p:cNvSpPr>
            <a:spLocks noGrp="1"/>
          </p:cNvSpPr>
          <p:nvPr>
            <p:ph idx="1"/>
          </p:nvPr>
        </p:nvSpPr>
        <p:spPr>
          <a:xfrm>
            <a:off x="586584" y="1539875"/>
            <a:ext cx="5066297"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6557042" y="1539875"/>
            <a:ext cx="5066297"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737698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0228" y="1673351"/>
            <a:ext cx="9628990" cy="4543969"/>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1000">
                <a:solidFill>
                  <a:schemeClr val="bg1"/>
                </a:solidFill>
              </a:defRPr>
            </a:lvl1pPr>
          </a:lstStyle>
          <a:p>
            <a:fld id="{0627E49D-364B-4C3E-A9BF-27E6A29023EB}" type="slidenum">
              <a:rPr lang="en-US" smtClean="0"/>
              <a:pPr/>
              <a:t>‹#›</a:t>
            </a:fld>
            <a:endParaRPr lang="en-US" dirty="0"/>
          </a:p>
        </p:txBody>
      </p:sp>
      <p:sp>
        <p:nvSpPr>
          <p:cNvPr id="5"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a:t>
            </a:r>
            <a:r>
              <a:rPr lang="en-US"/>
              <a:t>to edit Master </a:t>
            </a:r>
            <a:r>
              <a:rPr lang="en-US" dirty="0"/>
              <a:t>title style</a:t>
            </a:r>
          </a:p>
        </p:txBody>
      </p:sp>
      <p:sp>
        <p:nvSpPr>
          <p:cNvPr id="4" name="Text Placeholder 3"/>
          <p:cNvSpPr>
            <a:spLocks noGrp="1"/>
          </p:cNvSpPr>
          <p:nvPr>
            <p:ph type="body" sz="quarter" idx="10"/>
          </p:nvPr>
        </p:nvSpPr>
        <p:spPr>
          <a:xfrm>
            <a:off x="7518400" y="6653213"/>
            <a:ext cx="4121150" cy="163512"/>
          </a:xfrm>
        </p:spPr>
        <p:txBody>
          <a:bodyPr>
            <a:noAutofit/>
          </a:bodyPr>
          <a:lstStyle>
            <a:lvl1pPr marL="0" indent="0" algn="r">
              <a:buNone/>
              <a:defRPr sz="1050">
                <a:solidFill>
                  <a:schemeClr val="tx1">
                    <a:lumMod val="50000"/>
                    <a:lumOff val="50000"/>
                  </a:schemeClr>
                </a:solidFill>
              </a:defRPr>
            </a:lvl1pPr>
            <a:lvl2pPr marL="457108" indent="0" algn="r">
              <a:buNone/>
              <a:defRPr sz="1000">
                <a:solidFill>
                  <a:schemeClr val="tx1">
                    <a:lumMod val="50000"/>
                    <a:lumOff val="50000"/>
                  </a:schemeClr>
                </a:solidFill>
              </a:defRPr>
            </a:lvl2pPr>
            <a:lvl3pPr marL="914217" indent="0" algn="r">
              <a:buNone/>
              <a:defRPr sz="900">
                <a:solidFill>
                  <a:schemeClr val="tx1">
                    <a:lumMod val="50000"/>
                    <a:lumOff val="50000"/>
                  </a:schemeClr>
                </a:solidFill>
              </a:defRPr>
            </a:lvl3pPr>
            <a:lvl4pPr marL="1371325" indent="0" algn="r">
              <a:buNone/>
              <a:defRPr sz="800">
                <a:solidFill>
                  <a:schemeClr val="tx1">
                    <a:lumMod val="50000"/>
                    <a:lumOff val="50000"/>
                  </a:schemeClr>
                </a:solidFill>
              </a:defRPr>
            </a:lvl4pPr>
            <a:lvl5pPr marL="1828434" indent="0" algn="r">
              <a:buNone/>
              <a:defRPr sz="800">
                <a:solidFill>
                  <a:schemeClr val="tx1">
                    <a:lumMod val="50000"/>
                    <a:lumOff val="50000"/>
                  </a:schemeClr>
                </a:solidFill>
              </a:defRPr>
            </a:lvl5pPr>
          </a:lstStyle>
          <a:p>
            <a:pPr lvl="0"/>
            <a:r>
              <a:rPr lang="en-US" dirty="0"/>
              <a:t>Edit Master text styles</a:t>
            </a:r>
          </a:p>
        </p:txBody>
      </p:sp>
    </p:spTree>
    <p:extLst>
      <p:ext uri="{BB962C8B-B14F-4D97-AF65-F5344CB8AC3E}">
        <p14:creationId xmlns:p14="http://schemas.microsoft.com/office/powerpoint/2010/main" val="229538497"/>
      </p:ext>
    </p:extLst>
  </p:cSld>
  <p:clrMapOvr>
    <a:masterClrMapping/>
  </p:clrMapOvr>
  <p:transition spd="slow">
    <p:push dir="u"/>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3" y="485389"/>
            <a:ext cx="9559831" cy="795725"/>
          </a:xfrm>
          <a:prstGeom prst="rect">
            <a:avLst/>
          </a:prstGeom>
        </p:spPr>
        <p:txBody>
          <a:bodyPr lIns="45720" tIns="22860" rIns="45720" bIns="22860"/>
          <a:lstStyle>
            <a:lvl1pPr>
              <a:defRPr sz="2500">
                <a:solidFill>
                  <a:srgbClr val="908474"/>
                </a:solidFill>
              </a:defRPr>
            </a:lvl1pPr>
          </a:lstStyle>
          <a:p>
            <a:r>
              <a:rPr lang="en-US" dirty="0"/>
              <a:t>Click to edit Master title style</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6" name="Content Placeholder 2"/>
          <p:cNvSpPr>
            <a:spLocks noGrp="1"/>
          </p:cNvSpPr>
          <p:nvPr>
            <p:ph idx="1"/>
          </p:nvPr>
        </p:nvSpPr>
        <p:spPr>
          <a:xfrm>
            <a:off x="586584" y="1539875"/>
            <a:ext cx="5066297"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accent2"/>
                </a:solidFill>
              </a:defRPr>
            </a:lvl1pPr>
            <a:lvl2pPr marL="374650" indent="-203994">
              <a:lnSpc>
                <a:spcPct val="100000"/>
              </a:lnSpc>
              <a:spcBef>
                <a:spcPts val="0"/>
              </a:spcBef>
              <a:spcAft>
                <a:spcPts val="1200"/>
              </a:spcAft>
              <a:buClr>
                <a:schemeClr val="tx2"/>
              </a:buClr>
              <a:buFont typeface="Lucida Grande"/>
              <a:buChar char="-"/>
              <a:tabLst/>
              <a:defRPr sz="1600">
                <a:solidFill>
                  <a:schemeClr val="accent2"/>
                </a:solidFill>
              </a:defRPr>
            </a:lvl2pPr>
            <a:lvl3pPr marL="545307" indent="-170657">
              <a:lnSpc>
                <a:spcPct val="100000"/>
              </a:lnSpc>
              <a:spcBef>
                <a:spcPts val="0"/>
              </a:spcBef>
              <a:spcAft>
                <a:spcPts val="1200"/>
              </a:spcAft>
              <a:buClr>
                <a:schemeClr val="tx2"/>
              </a:buClr>
              <a:defRPr sz="1600">
                <a:solidFill>
                  <a:schemeClr val="accent2"/>
                </a:solidFill>
              </a:defRPr>
            </a:lvl3pPr>
            <a:lvl4pPr marL="740569" indent="-195263">
              <a:lnSpc>
                <a:spcPct val="100000"/>
              </a:lnSpc>
              <a:spcBef>
                <a:spcPts val="0"/>
              </a:spcBef>
              <a:spcAft>
                <a:spcPts val="1200"/>
              </a:spcAft>
              <a:buClr>
                <a:schemeClr val="tx2"/>
              </a:buClr>
              <a:buFont typeface="Lucida Grande"/>
              <a:buChar char="-"/>
              <a:defRPr sz="1600">
                <a:solidFill>
                  <a:schemeClr val="accent2"/>
                </a:solidFill>
              </a:defRPr>
            </a:lvl4pPr>
            <a:lvl5pPr marL="912019" indent="-171450">
              <a:lnSpc>
                <a:spcPct val="100000"/>
              </a:lnSpc>
              <a:spcBef>
                <a:spcPts val="0"/>
              </a:spcBef>
              <a:spcAft>
                <a:spcPts val="1200"/>
              </a:spcAft>
              <a:buClr>
                <a:schemeClr val="tx2"/>
              </a:buClr>
              <a:defRPr sz="16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6557042" y="1539875"/>
            <a:ext cx="5066297"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accent2"/>
                </a:solidFill>
              </a:defRPr>
            </a:lvl1pPr>
            <a:lvl2pPr marL="374650" indent="-203994">
              <a:lnSpc>
                <a:spcPct val="100000"/>
              </a:lnSpc>
              <a:spcBef>
                <a:spcPts val="0"/>
              </a:spcBef>
              <a:spcAft>
                <a:spcPts val="1200"/>
              </a:spcAft>
              <a:buClr>
                <a:schemeClr val="tx2"/>
              </a:buClr>
              <a:buFont typeface="Lucida Grande"/>
              <a:buChar char="-"/>
              <a:tabLst/>
              <a:defRPr sz="1600">
                <a:solidFill>
                  <a:schemeClr val="accent2"/>
                </a:solidFill>
              </a:defRPr>
            </a:lvl2pPr>
            <a:lvl3pPr marL="545307" indent="-170657">
              <a:lnSpc>
                <a:spcPct val="100000"/>
              </a:lnSpc>
              <a:spcBef>
                <a:spcPts val="0"/>
              </a:spcBef>
              <a:spcAft>
                <a:spcPts val="1200"/>
              </a:spcAft>
              <a:buClr>
                <a:schemeClr val="tx2"/>
              </a:buClr>
              <a:defRPr sz="1600">
                <a:solidFill>
                  <a:schemeClr val="accent2"/>
                </a:solidFill>
              </a:defRPr>
            </a:lvl3pPr>
            <a:lvl4pPr marL="740569" indent="-195263">
              <a:lnSpc>
                <a:spcPct val="100000"/>
              </a:lnSpc>
              <a:spcBef>
                <a:spcPts val="0"/>
              </a:spcBef>
              <a:spcAft>
                <a:spcPts val="1200"/>
              </a:spcAft>
              <a:buClr>
                <a:schemeClr val="tx2"/>
              </a:buClr>
              <a:buFont typeface="Lucida Grande"/>
              <a:buChar char="-"/>
              <a:defRPr sz="1600">
                <a:solidFill>
                  <a:schemeClr val="accent2"/>
                </a:solidFill>
              </a:defRPr>
            </a:lvl4pPr>
            <a:lvl5pPr marL="912019" indent="-171450">
              <a:lnSpc>
                <a:spcPct val="100000"/>
              </a:lnSpc>
              <a:spcBef>
                <a:spcPts val="0"/>
              </a:spcBef>
              <a:spcAft>
                <a:spcPts val="1200"/>
              </a:spcAft>
              <a:buClr>
                <a:schemeClr val="tx2"/>
              </a:buClr>
              <a:defRPr sz="16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801723"/>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4" y="485389"/>
            <a:ext cx="9396094" cy="713175"/>
          </a:xfrm>
          <a:prstGeom prst="rect">
            <a:avLst/>
          </a:prstGeom>
        </p:spPr>
        <p:txBody>
          <a:bodyPr lIns="45720" tIns="22860" rIns="45720" bIns="22860"/>
          <a:lstStyle>
            <a:lvl1pPr>
              <a:defRPr sz="2500"/>
            </a:lvl1pPr>
          </a:lstStyle>
          <a:p>
            <a:r>
              <a:rPr lang="en-US" dirty="0"/>
              <a:t>Click to edit Master title style</a:t>
            </a:r>
          </a:p>
        </p:txBody>
      </p:sp>
      <p:sp>
        <p:nvSpPr>
          <p:cNvPr id="3" name="Content Placeholder 2"/>
          <p:cNvSpPr>
            <a:spLocks noGrp="1"/>
          </p:cNvSpPr>
          <p:nvPr>
            <p:ph idx="1"/>
          </p:nvPr>
        </p:nvSpPr>
        <p:spPr>
          <a:xfrm>
            <a:off x="586583" y="1539875"/>
            <a:ext cx="6868550"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lvl1pPr>
            <a:lvl2pPr marL="374650" indent="-203994">
              <a:lnSpc>
                <a:spcPct val="100000"/>
              </a:lnSpc>
              <a:spcBef>
                <a:spcPts val="0"/>
              </a:spcBef>
              <a:spcAft>
                <a:spcPts val="1200"/>
              </a:spcAft>
              <a:buClr>
                <a:schemeClr val="tx2"/>
              </a:buClr>
              <a:buFont typeface="Lucida Grande"/>
              <a:buChar char="-"/>
              <a:tabLst/>
              <a:defRPr sz="1600"/>
            </a:lvl2pPr>
            <a:lvl3pPr marL="545307" indent="-170657">
              <a:lnSpc>
                <a:spcPct val="100000"/>
              </a:lnSpc>
              <a:spcBef>
                <a:spcPts val="0"/>
              </a:spcBef>
              <a:spcAft>
                <a:spcPts val="1200"/>
              </a:spcAft>
              <a:buClr>
                <a:schemeClr val="tx2"/>
              </a:buClr>
              <a:defRPr sz="1600"/>
            </a:lvl3pPr>
            <a:lvl4pPr marL="740569" indent="-195263">
              <a:lnSpc>
                <a:spcPct val="100000"/>
              </a:lnSpc>
              <a:spcBef>
                <a:spcPts val="0"/>
              </a:spcBef>
              <a:spcAft>
                <a:spcPts val="1200"/>
              </a:spcAft>
              <a:buClr>
                <a:schemeClr val="tx2"/>
              </a:buClr>
              <a:buFont typeface="Lucida Grande"/>
              <a:buChar char="-"/>
              <a:defRPr sz="1600"/>
            </a:lvl4pPr>
            <a:lvl5pPr marL="912019" indent="-171450">
              <a:lnSpc>
                <a:spcPct val="100000"/>
              </a:lnSpc>
              <a:spcBef>
                <a:spcPts val="0"/>
              </a:spcBef>
              <a:spcAft>
                <a:spcPts val="1200"/>
              </a:spcAft>
              <a:buClr>
                <a:schemeClr val="tx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6" name="Content Placeholder 5"/>
          <p:cNvSpPr>
            <a:spLocks noGrp="1"/>
          </p:cNvSpPr>
          <p:nvPr>
            <p:ph sz="quarter" idx="10"/>
          </p:nvPr>
        </p:nvSpPr>
        <p:spPr>
          <a:xfrm>
            <a:off x="7820347" y="1516063"/>
            <a:ext cx="3810930" cy="4751388"/>
          </a:xfrm>
          <a:prstGeom prst="rect">
            <a:avLst/>
          </a:prstGeom>
        </p:spPr>
        <p:txBody>
          <a:bodyPr vert="horz" lIns="45720" tIns="22860" rIns="45720" bIns="22860"/>
          <a:lstStyle>
            <a:lvl1pPr marL="0" indent="0">
              <a:buFontTx/>
              <a:buNone/>
              <a:defRPr sz="1800"/>
            </a:lvl1pPr>
          </a:lstStyle>
          <a:p>
            <a:pPr lvl="0"/>
            <a:endParaRPr lang="en-US" dirty="0"/>
          </a:p>
        </p:txBody>
      </p:sp>
    </p:spTree>
    <p:extLst>
      <p:ext uri="{BB962C8B-B14F-4D97-AF65-F5344CB8AC3E}">
        <p14:creationId xmlns:p14="http://schemas.microsoft.com/office/powerpoint/2010/main" val="89608747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184" y="485389"/>
            <a:ext cx="9396094" cy="713175"/>
          </a:xfrm>
          <a:prstGeom prst="rect">
            <a:avLst/>
          </a:prstGeom>
        </p:spPr>
        <p:txBody>
          <a:bodyPr lIns="45720" tIns="22860" rIns="45720" bIns="22860"/>
          <a:lstStyle>
            <a:lvl1pPr>
              <a:defRPr sz="2500">
                <a:solidFill>
                  <a:srgbClr val="908474"/>
                </a:solidFill>
              </a:defRPr>
            </a:lvl1pPr>
          </a:lstStyle>
          <a:p>
            <a:r>
              <a:rPr lang="en-US" dirty="0"/>
              <a:t>Click to edit Master title style</a:t>
            </a:r>
          </a:p>
        </p:txBody>
      </p:sp>
      <p:sp>
        <p:nvSpPr>
          <p:cNvPr id="3" name="Content Placeholder 2"/>
          <p:cNvSpPr>
            <a:spLocks noGrp="1"/>
          </p:cNvSpPr>
          <p:nvPr>
            <p:ph idx="1"/>
          </p:nvPr>
        </p:nvSpPr>
        <p:spPr>
          <a:xfrm>
            <a:off x="586583" y="1539875"/>
            <a:ext cx="6868550"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rgbClr val="908474"/>
                </a:solidFill>
              </a:defRPr>
            </a:lvl1pPr>
            <a:lvl2pPr marL="374650" indent="-203994">
              <a:lnSpc>
                <a:spcPct val="100000"/>
              </a:lnSpc>
              <a:spcBef>
                <a:spcPts val="0"/>
              </a:spcBef>
              <a:spcAft>
                <a:spcPts val="1200"/>
              </a:spcAft>
              <a:buClr>
                <a:schemeClr val="tx2"/>
              </a:buClr>
              <a:buFont typeface="Lucida Grande"/>
              <a:buChar char="-"/>
              <a:tabLst/>
              <a:defRPr sz="1600">
                <a:solidFill>
                  <a:srgbClr val="908474"/>
                </a:solidFill>
              </a:defRPr>
            </a:lvl2pPr>
            <a:lvl3pPr marL="545307" indent="-170657">
              <a:lnSpc>
                <a:spcPct val="100000"/>
              </a:lnSpc>
              <a:spcBef>
                <a:spcPts val="0"/>
              </a:spcBef>
              <a:spcAft>
                <a:spcPts val="1200"/>
              </a:spcAft>
              <a:buClr>
                <a:schemeClr val="tx2"/>
              </a:buClr>
              <a:defRPr sz="1600">
                <a:solidFill>
                  <a:srgbClr val="908474"/>
                </a:solidFill>
              </a:defRPr>
            </a:lvl3pPr>
            <a:lvl4pPr marL="740569" indent="-195263">
              <a:lnSpc>
                <a:spcPct val="100000"/>
              </a:lnSpc>
              <a:spcBef>
                <a:spcPts val="0"/>
              </a:spcBef>
              <a:spcAft>
                <a:spcPts val="1200"/>
              </a:spcAft>
              <a:buClr>
                <a:schemeClr val="tx2"/>
              </a:buClr>
              <a:buFont typeface="Lucida Grande"/>
              <a:buChar char="-"/>
              <a:defRPr sz="1600">
                <a:solidFill>
                  <a:srgbClr val="908474"/>
                </a:solidFill>
              </a:defRPr>
            </a:lvl4pPr>
            <a:lvl5pPr marL="912019" indent="-171450">
              <a:lnSpc>
                <a:spcPct val="100000"/>
              </a:lnSpc>
              <a:spcBef>
                <a:spcPts val="0"/>
              </a:spcBef>
              <a:spcAft>
                <a:spcPts val="1200"/>
              </a:spcAft>
              <a:buClr>
                <a:schemeClr val="tx2"/>
              </a:buClr>
              <a:defRPr sz="1600">
                <a:solidFill>
                  <a:srgbClr val="90847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6" name="Content Placeholder 5"/>
          <p:cNvSpPr>
            <a:spLocks noGrp="1"/>
          </p:cNvSpPr>
          <p:nvPr>
            <p:ph sz="quarter" idx="10"/>
          </p:nvPr>
        </p:nvSpPr>
        <p:spPr>
          <a:xfrm>
            <a:off x="7820347" y="1516063"/>
            <a:ext cx="3810930" cy="4751388"/>
          </a:xfrm>
          <a:prstGeom prst="rect">
            <a:avLst/>
          </a:prstGeom>
        </p:spPr>
        <p:txBody>
          <a:bodyPr vert="horz" lIns="45720" tIns="22860" rIns="45720" bIns="22860"/>
          <a:lstStyle>
            <a:lvl1pPr marL="0" indent="0">
              <a:buFontTx/>
              <a:buNone/>
              <a:defRPr sz="1800"/>
            </a:lvl1pPr>
          </a:lstStyle>
          <a:p>
            <a:pPr lvl="0"/>
            <a:endParaRPr lang="en-US" dirty="0"/>
          </a:p>
        </p:txBody>
      </p:sp>
    </p:spTree>
    <p:extLst>
      <p:ext uri="{BB962C8B-B14F-4D97-AF65-F5344CB8AC3E}">
        <p14:creationId xmlns:p14="http://schemas.microsoft.com/office/powerpoint/2010/main" val="45877195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Photo,Title,Content">
    <p:spTree>
      <p:nvGrpSpPr>
        <p:cNvPr id="1" name=""/>
        <p:cNvGrpSpPr/>
        <p:nvPr/>
      </p:nvGrpSpPr>
      <p:grpSpPr>
        <a:xfrm>
          <a:off x="0" y="0"/>
          <a:ext cx="0" cy="0"/>
          <a:chOff x="0" y="0"/>
          <a:chExt cx="0" cy="0"/>
        </a:xfrm>
      </p:grpSpPr>
      <p:pic>
        <p:nvPicPr>
          <p:cNvPr id="11" name="Picture 10" descr="Flowserve_GRID_LtGray.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127" cy="6858000"/>
          </a:xfrm>
          <a:prstGeom prst="rect">
            <a:avLst/>
          </a:prstGeom>
        </p:spPr>
      </p:pic>
      <p:sp>
        <p:nvSpPr>
          <p:cNvPr id="12" name="Picture Placeholder 8"/>
          <p:cNvSpPr>
            <a:spLocks noGrp="1"/>
          </p:cNvSpPr>
          <p:nvPr>
            <p:ph type="pic" sz="quarter" idx="11"/>
          </p:nvPr>
        </p:nvSpPr>
        <p:spPr>
          <a:xfrm>
            <a:off x="218958" y="277955"/>
            <a:ext cx="4505085" cy="6300736"/>
          </a:xfrm>
          <a:prstGeom prst="rect">
            <a:avLst/>
          </a:prstGeom>
        </p:spPr>
        <p:txBody>
          <a:bodyPr vert="horz" lIns="45720" tIns="22860" rIns="45720" bIns="22860"/>
          <a:lstStyle/>
          <a:p>
            <a:endParaRPr lang="en-US" dirty="0"/>
          </a:p>
        </p:txBody>
      </p:sp>
      <p:sp>
        <p:nvSpPr>
          <p:cNvPr id="14"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5"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2" name="Title 1"/>
          <p:cNvSpPr>
            <a:spLocks noGrp="1"/>
          </p:cNvSpPr>
          <p:nvPr>
            <p:ph type="title"/>
          </p:nvPr>
        </p:nvSpPr>
        <p:spPr>
          <a:xfrm>
            <a:off x="5113585" y="485389"/>
            <a:ext cx="6681429" cy="713175"/>
          </a:xfrm>
          <a:prstGeom prst="rect">
            <a:avLst/>
          </a:prstGeom>
        </p:spPr>
        <p:txBody>
          <a:bodyPr lIns="45720" tIns="22860" rIns="45720" bIns="22860"/>
          <a:lstStyle>
            <a:lvl1pPr>
              <a:defRPr sz="2500"/>
            </a:lvl1pPr>
          </a:lstStyle>
          <a:p>
            <a:r>
              <a:rPr lang="en-US" dirty="0"/>
              <a:t>Click to edit Master title style</a:t>
            </a:r>
          </a:p>
        </p:txBody>
      </p:sp>
      <p:pic>
        <p:nvPicPr>
          <p:cNvPr id="24" name="Picture 23" descr="Flowserve_REV-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
        <p:nvSpPr>
          <p:cNvPr id="9" name="Content Placeholder 2"/>
          <p:cNvSpPr>
            <a:spLocks noGrp="1"/>
          </p:cNvSpPr>
          <p:nvPr>
            <p:ph idx="10"/>
          </p:nvPr>
        </p:nvSpPr>
        <p:spPr>
          <a:xfrm>
            <a:off x="5113586" y="1539875"/>
            <a:ext cx="6509753"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4817686"/>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Photo,Title,Content">
    <p:spTree>
      <p:nvGrpSpPr>
        <p:cNvPr id="1" name=""/>
        <p:cNvGrpSpPr/>
        <p:nvPr/>
      </p:nvGrpSpPr>
      <p:grpSpPr>
        <a:xfrm>
          <a:off x="0" y="0"/>
          <a:ext cx="0" cy="0"/>
          <a:chOff x="0" y="0"/>
          <a:chExt cx="0" cy="0"/>
        </a:xfrm>
      </p:grpSpPr>
      <p:pic>
        <p:nvPicPr>
          <p:cNvPr id="24" name="Picture 23" descr="Flowserve_GRID_LtGray.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127" cy="6858000"/>
          </a:xfrm>
          <a:prstGeom prst="rect">
            <a:avLst/>
          </a:prstGeom>
        </p:spPr>
      </p:pic>
      <p:sp>
        <p:nvSpPr>
          <p:cNvPr id="25" name="Picture Placeholder 8"/>
          <p:cNvSpPr>
            <a:spLocks noGrp="1"/>
          </p:cNvSpPr>
          <p:nvPr>
            <p:ph type="pic" sz="quarter" idx="11"/>
          </p:nvPr>
        </p:nvSpPr>
        <p:spPr>
          <a:xfrm>
            <a:off x="218958" y="277955"/>
            <a:ext cx="4505085" cy="6300736"/>
          </a:xfrm>
          <a:prstGeom prst="rect">
            <a:avLst/>
          </a:prstGeom>
        </p:spPr>
        <p:txBody>
          <a:bodyPr vert="horz" lIns="45720" tIns="22860" rIns="45720" bIns="22860"/>
          <a:lstStyle/>
          <a:p>
            <a:endParaRPr lang="en-US" dirty="0"/>
          </a:p>
        </p:txBody>
      </p:sp>
      <p:sp>
        <p:nvSpPr>
          <p:cNvPr id="26"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27"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2" name="Title 1"/>
          <p:cNvSpPr>
            <a:spLocks noGrp="1"/>
          </p:cNvSpPr>
          <p:nvPr>
            <p:ph type="title"/>
          </p:nvPr>
        </p:nvSpPr>
        <p:spPr>
          <a:xfrm>
            <a:off x="5113585" y="485389"/>
            <a:ext cx="6681429" cy="713175"/>
          </a:xfrm>
          <a:prstGeom prst="rect">
            <a:avLst/>
          </a:prstGeom>
        </p:spPr>
        <p:txBody>
          <a:bodyPr lIns="45720" tIns="22860" rIns="45720" bIns="22860"/>
          <a:lstStyle>
            <a:lvl1pPr>
              <a:defRPr sz="2500">
                <a:solidFill>
                  <a:schemeClr val="accent2"/>
                </a:solidFill>
              </a:defRPr>
            </a:lvl1pPr>
          </a:lstStyle>
          <a:p>
            <a:r>
              <a:rPr lang="en-US" dirty="0"/>
              <a:t>Click to edit Master title style</a:t>
            </a:r>
          </a:p>
        </p:txBody>
      </p:sp>
      <p:pic>
        <p:nvPicPr>
          <p:cNvPr id="11" name="Picture 10" descr="Flowserve_REV-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
        <p:nvSpPr>
          <p:cNvPr id="9" name="Content Placeholder 2"/>
          <p:cNvSpPr>
            <a:spLocks noGrp="1"/>
          </p:cNvSpPr>
          <p:nvPr>
            <p:ph idx="10"/>
          </p:nvPr>
        </p:nvSpPr>
        <p:spPr>
          <a:xfrm>
            <a:off x="5113586" y="1539875"/>
            <a:ext cx="6509753" cy="4751086"/>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accent2"/>
                </a:solidFill>
              </a:defRPr>
            </a:lvl1pPr>
            <a:lvl2pPr marL="374650" indent="-203994">
              <a:lnSpc>
                <a:spcPct val="100000"/>
              </a:lnSpc>
              <a:spcBef>
                <a:spcPts val="0"/>
              </a:spcBef>
              <a:spcAft>
                <a:spcPts val="1200"/>
              </a:spcAft>
              <a:buClr>
                <a:schemeClr val="tx2"/>
              </a:buClr>
              <a:buFont typeface="Lucida Grande"/>
              <a:buChar char="-"/>
              <a:tabLst/>
              <a:defRPr sz="1600">
                <a:solidFill>
                  <a:schemeClr val="accent2"/>
                </a:solidFill>
              </a:defRPr>
            </a:lvl2pPr>
            <a:lvl3pPr marL="545307" indent="-170657">
              <a:lnSpc>
                <a:spcPct val="100000"/>
              </a:lnSpc>
              <a:spcBef>
                <a:spcPts val="0"/>
              </a:spcBef>
              <a:spcAft>
                <a:spcPts val="1200"/>
              </a:spcAft>
              <a:buClr>
                <a:schemeClr val="tx2"/>
              </a:buClr>
              <a:defRPr sz="1600">
                <a:solidFill>
                  <a:schemeClr val="accent2"/>
                </a:solidFill>
              </a:defRPr>
            </a:lvl3pPr>
            <a:lvl4pPr marL="740569" indent="-195263">
              <a:lnSpc>
                <a:spcPct val="100000"/>
              </a:lnSpc>
              <a:spcBef>
                <a:spcPts val="0"/>
              </a:spcBef>
              <a:spcAft>
                <a:spcPts val="1200"/>
              </a:spcAft>
              <a:buClr>
                <a:schemeClr val="tx2"/>
              </a:buClr>
              <a:buFont typeface="Lucida Grande"/>
              <a:buChar char="-"/>
              <a:defRPr sz="1600">
                <a:solidFill>
                  <a:schemeClr val="accent2"/>
                </a:solidFill>
              </a:defRPr>
            </a:lvl4pPr>
            <a:lvl5pPr marL="912019" indent="-171450">
              <a:lnSpc>
                <a:spcPct val="100000"/>
              </a:lnSpc>
              <a:spcBef>
                <a:spcPts val="0"/>
              </a:spcBef>
              <a:spcAft>
                <a:spcPts val="1200"/>
              </a:spcAft>
              <a:buClr>
                <a:schemeClr val="tx2"/>
              </a:buClr>
              <a:defRPr sz="16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97768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Photo,Title,Content">
    <p:spTree>
      <p:nvGrpSpPr>
        <p:cNvPr id="1" name=""/>
        <p:cNvGrpSpPr/>
        <p:nvPr/>
      </p:nvGrpSpPr>
      <p:grpSpPr>
        <a:xfrm>
          <a:off x="0" y="0"/>
          <a:ext cx="0" cy="0"/>
          <a:chOff x="0" y="0"/>
          <a:chExt cx="0" cy="0"/>
        </a:xfrm>
      </p:grpSpPr>
      <p:pic>
        <p:nvPicPr>
          <p:cNvPr id="18" name="Picture 17" descr="Flowserve_GRID_LtGray.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127" cy="6858000"/>
          </a:xfrm>
          <a:prstGeom prst="rect">
            <a:avLst/>
          </a:prstGeom>
        </p:spPr>
      </p:pic>
      <p:sp>
        <p:nvSpPr>
          <p:cNvPr id="11" name="Rectangle 10"/>
          <p:cNvSpPr/>
          <p:nvPr userDrawn="1"/>
        </p:nvSpPr>
        <p:spPr>
          <a:xfrm>
            <a:off x="4693974" y="2984698"/>
            <a:ext cx="7266531" cy="108768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2" name="Title 1"/>
          <p:cNvSpPr>
            <a:spLocks noGrp="1"/>
          </p:cNvSpPr>
          <p:nvPr>
            <p:ph type="title"/>
          </p:nvPr>
        </p:nvSpPr>
        <p:spPr>
          <a:xfrm>
            <a:off x="4896332" y="3087989"/>
            <a:ext cx="6898682" cy="543113"/>
          </a:xfrm>
          <a:prstGeom prst="rect">
            <a:avLst/>
          </a:prstGeom>
        </p:spPr>
        <p:txBody>
          <a:bodyPr lIns="45720" tIns="22860" rIns="45720" bIns="22860"/>
          <a:lstStyle>
            <a:lvl1pPr algn="ctr">
              <a:defRPr sz="3300" b="1" cap="all">
                <a:solidFill>
                  <a:schemeClr val="bg1"/>
                </a:solidFill>
              </a:defRPr>
            </a:lvl1pPr>
          </a:lstStyle>
          <a:p>
            <a:r>
              <a:rPr lang="en-US" dirty="0"/>
              <a:t>Click to edit Master title style</a:t>
            </a:r>
          </a:p>
        </p:txBody>
      </p:sp>
      <p:sp>
        <p:nvSpPr>
          <p:cNvPr id="4" name="Text Placeholder 3"/>
          <p:cNvSpPr>
            <a:spLocks noGrp="1"/>
          </p:cNvSpPr>
          <p:nvPr>
            <p:ph type="body" sz="quarter" idx="12"/>
          </p:nvPr>
        </p:nvSpPr>
        <p:spPr>
          <a:xfrm>
            <a:off x="4896331" y="3560377"/>
            <a:ext cx="6898682" cy="361927"/>
          </a:xfrm>
          <a:prstGeom prst="rect">
            <a:avLst/>
          </a:prstGeom>
        </p:spPr>
        <p:txBody>
          <a:bodyPr vert="horz" lIns="45720" tIns="22860" rIns="45720" bIns="22860"/>
          <a:lstStyle>
            <a:lvl1pPr marL="0" indent="0" algn="ctr">
              <a:buFontTx/>
              <a:buNone/>
              <a:defRPr sz="2200">
                <a:solidFill>
                  <a:srgbClr val="FFFFFF"/>
                </a:solidFill>
              </a:defRPr>
            </a:lvl1pPr>
          </a:lstStyle>
          <a:p>
            <a:pPr lvl="0"/>
            <a:r>
              <a:rPr lang="en-US" dirty="0"/>
              <a:t>Click to edit Master text styles</a:t>
            </a:r>
          </a:p>
        </p:txBody>
      </p:sp>
      <p:sp>
        <p:nvSpPr>
          <p:cNvPr id="7" name="Text Placeholder 6"/>
          <p:cNvSpPr>
            <a:spLocks noGrp="1"/>
          </p:cNvSpPr>
          <p:nvPr>
            <p:ph type="body" sz="quarter" idx="13"/>
          </p:nvPr>
        </p:nvSpPr>
        <p:spPr>
          <a:xfrm>
            <a:off x="5250435" y="1963632"/>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pic>
        <p:nvPicPr>
          <p:cNvPr id="15" name="Picture 14" descr="Flowserve_REV-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7431" y="361506"/>
            <a:ext cx="1253264" cy="498872"/>
          </a:xfrm>
          <a:prstGeom prst="rect">
            <a:avLst/>
          </a:prstGeom>
        </p:spPr>
      </p:pic>
      <p:sp>
        <p:nvSpPr>
          <p:cNvPr id="19" name="Picture Placeholder 8"/>
          <p:cNvSpPr>
            <a:spLocks noGrp="1"/>
          </p:cNvSpPr>
          <p:nvPr>
            <p:ph type="pic" sz="quarter" idx="11"/>
          </p:nvPr>
        </p:nvSpPr>
        <p:spPr>
          <a:xfrm>
            <a:off x="218958" y="277955"/>
            <a:ext cx="4505085" cy="6300736"/>
          </a:xfrm>
          <a:prstGeom prst="rect">
            <a:avLst/>
          </a:prstGeom>
        </p:spPr>
        <p:txBody>
          <a:bodyPr vert="horz" lIns="45720" tIns="22860" rIns="45720" bIns="22860"/>
          <a:lstStyle/>
          <a:p>
            <a:endParaRPr lang="en-US" dirty="0"/>
          </a:p>
        </p:txBody>
      </p:sp>
      <p:sp>
        <p:nvSpPr>
          <p:cNvPr id="25"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26"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pic>
        <p:nvPicPr>
          <p:cNvPr id="14" name="Picture 13" descr="Flowserve_REV-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Tree>
    <p:extLst>
      <p:ext uri="{BB962C8B-B14F-4D97-AF65-F5344CB8AC3E}">
        <p14:creationId xmlns:p14="http://schemas.microsoft.com/office/powerpoint/2010/main" val="157259464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Photo,Title,Content">
    <p:spTree>
      <p:nvGrpSpPr>
        <p:cNvPr id="1" name=""/>
        <p:cNvGrpSpPr/>
        <p:nvPr/>
      </p:nvGrpSpPr>
      <p:grpSpPr>
        <a:xfrm>
          <a:off x="0" y="0"/>
          <a:ext cx="0" cy="0"/>
          <a:chOff x="0" y="0"/>
          <a:chExt cx="0" cy="0"/>
        </a:xfrm>
      </p:grpSpPr>
      <p:pic>
        <p:nvPicPr>
          <p:cNvPr id="33" name="Picture 32" descr="Flowserve_GRID_LtGray.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127" cy="6858000"/>
          </a:xfrm>
          <a:prstGeom prst="rect">
            <a:avLst/>
          </a:prstGeom>
        </p:spPr>
      </p:pic>
      <p:sp>
        <p:nvSpPr>
          <p:cNvPr id="34" name="Picture Placeholder 8"/>
          <p:cNvSpPr>
            <a:spLocks noGrp="1"/>
          </p:cNvSpPr>
          <p:nvPr>
            <p:ph type="pic" sz="quarter" idx="11"/>
          </p:nvPr>
        </p:nvSpPr>
        <p:spPr>
          <a:xfrm>
            <a:off x="218958" y="277955"/>
            <a:ext cx="4505085" cy="6300736"/>
          </a:xfrm>
          <a:prstGeom prst="rect">
            <a:avLst/>
          </a:prstGeom>
        </p:spPr>
        <p:txBody>
          <a:bodyPr vert="horz" lIns="45720" tIns="22860" rIns="45720" bIns="22860"/>
          <a:lstStyle/>
          <a:p>
            <a:endParaRPr lang="en-US" dirty="0"/>
          </a:p>
        </p:txBody>
      </p:sp>
      <p:sp>
        <p:nvSpPr>
          <p:cNvPr id="35"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36"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2" name="Title 1"/>
          <p:cNvSpPr>
            <a:spLocks noGrp="1"/>
          </p:cNvSpPr>
          <p:nvPr>
            <p:ph type="title"/>
          </p:nvPr>
        </p:nvSpPr>
        <p:spPr>
          <a:xfrm>
            <a:off x="5113585" y="445502"/>
            <a:ext cx="6681429" cy="484715"/>
          </a:xfrm>
          <a:prstGeom prst="rect">
            <a:avLst/>
          </a:prstGeom>
        </p:spPr>
        <p:txBody>
          <a:bodyPr lIns="45720" tIns="22860" rIns="45720" bIns="22860"/>
          <a:lstStyle>
            <a:lvl1pPr>
              <a:defRPr sz="2700" b="1" cap="all">
                <a:solidFill>
                  <a:schemeClr val="tx2"/>
                </a:solidFill>
              </a:defRPr>
            </a:lvl1pPr>
          </a:lstStyle>
          <a:p>
            <a:r>
              <a:rPr lang="en-US" dirty="0"/>
              <a:t>Click to edit Master title style</a:t>
            </a:r>
          </a:p>
        </p:txBody>
      </p:sp>
      <p:sp>
        <p:nvSpPr>
          <p:cNvPr id="19" name="Text Placeholder 6"/>
          <p:cNvSpPr>
            <a:spLocks noGrp="1"/>
          </p:cNvSpPr>
          <p:nvPr>
            <p:ph type="body" sz="quarter" idx="13"/>
          </p:nvPr>
        </p:nvSpPr>
        <p:spPr>
          <a:xfrm>
            <a:off x="5250435" y="2848306"/>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sp>
        <p:nvSpPr>
          <p:cNvPr id="23" name="Text Placeholder 6"/>
          <p:cNvSpPr>
            <a:spLocks noGrp="1"/>
          </p:cNvSpPr>
          <p:nvPr>
            <p:ph type="body" sz="quarter" idx="14"/>
          </p:nvPr>
        </p:nvSpPr>
        <p:spPr>
          <a:xfrm>
            <a:off x="8884618" y="2848306"/>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sp>
        <p:nvSpPr>
          <p:cNvPr id="25" name="Text Placeholder 6"/>
          <p:cNvSpPr>
            <a:spLocks noGrp="1"/>
          </p:cNvSpPr>
          <p:nvPr>
            <p:ph type="body" sz="quarter" idx="15"/>
          </p:nvPr>
        </p:nvSpPr>
        <p:spPr>
          <a:xfrm>
            <a:off x="5250435" y="5428344"/>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sp>
        <p:nvSpPr>
          <p:cNvPr id="26" name="Text Placeholder 6"/>
          <p:cNvSpPr>
            <a:spLocks noGrp="1"/>
          </p:cNvSpPr>
          <p:nvPr>
            <p:ph type="body" sz="quarter" idx="16"/>
          </p:nvPr>
        </p:nvSpPr>
        <p:spPr>
          <a:xfrm>
            <a:off x="8884618" y="5428344"/>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sp>
        <p:nvSpPr>
          <p:cNvPr id="22" name="Text Placeholder 6"/>
          <p:cNvSpPr>
            <a:spLocks noGrp="1"/>
          </p:cNvSpPr>
          <p:nvPr>
            <p:ph type="body" sz="quarter" idx="17"/>
          </p:nvPr>
        </p:nvSpPr>
        <p:spPr>
          <a:xfrm>
            <a:off x="5129665" y="881992"/>
            <a:ext cx="6681429" cy="463147"/>
          </a:xfrm>
          <a:prstGeom prst="rect">
            <a:avLst/>
          </a:prstGeom>
        </p:spPr>
        <p:txBody>
          <a:bodyPr vert="horz" lIns="45720" tIns="22860" rIns="45720" bIns="22860"/>
          <a:lstStyle>
            <a:lvl1pPr marL="0" indent="0" algn="l">
              <a:buFontTx/>
              <a:buNone/>
              <a:defRPr sz="2200">
                <a:solidFill>
                  <a:srgbClr val="908474"/>
                </a:solidFill>
              </a:defRPr>
            </a:lvl1pPr>
          </a:lstStyle>
          <a:p>
            <a:pPr lvl="0"/>
            <a:r>
              <a:rPr lang="en-US" dirty="0"/>
              <a:t>Click to edit Master text styles</a:t>
            </a:r>
          </a:p>
        </p:txBody>
      </p:sp>
      <p:pic>
        <p:nvPicPr>
          <p:cNvPr id="15" name="Picture 14" descr="Flowserve_REV-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Tree>
    <p:extLst>
      <p:ext uri="{BB962C8B-B14F-4D97-AF65-F5344CB8AC3E}">
        <p14:creationId xmlns:p14="http://schemas.microsoft.com/office/powerpoint/2010/main" val="312613757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_Photo,Title,Content">
    <p:spTree>
      <p:nvGrpSpPr>
        <p:cNvPr id="1" name=""/>
        <p:cNvGrpSpPr/>
        <p:nvPr/>
      </p:nvGrpSpPr>
      <p:grpSpPr>
        <a:xfrm>
          <a:off x="0" y="0"/>
          <a:ext cx="0" cy="0"/>
          <a:chOff x="0" y="0"/>
          <a:chExt cx="0" cy="0"/>
        </a:xfrm>
      </p:grpSpPr>
      <p:pic>
        <p:nvPicPr>
          <p:cNvPr id="16" name="Picture 15" descr="Flowserve_GRID_LtGray.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127" cy="6858000"/>
          </a:xfrm>
          <a:prstGeom prst="rect">
            <a:avLst/>
          </a:prstGeom>
        </p:spPr>
      </p:pic>
      <p:sp>
        <p:nvSpPr>
          <p:cNvPr id="28" name="Picture Placeholder 8"/>
          <p:cNvSpPr>
            <a:spLocks noGrp="1"/>
          </p:cNvSpPr>
          <p:nvPr>
            <p:ph type="pic" sz="quarter" idx="11"/>
          </p:nvPr>
        </p:nvSpPr>
        <p:spPr>
          <a:xfrm>
            <a:off x="218958" y="277955"/>
            <a:ext cx="4505085" cy="6300736"/>
          </a:xfrm>
          <a:prstGeom prst="rect">
            <a:avLst/>
          </a:prstGeom>
        </p:spPr>
        <p:txBody>
          <a:bodyPr vert="horz" lIns="45720" tIns="22860" rIns="45720" bIns="22860"/>
          <a:lstStyle/>
          <a:p>
            <a:endParaRPr lang="en-US" dirty="0"/>
          </a:p>
        </p:txBody>
      </p:sp>
      <p:sp>
        <p:nvSpPr>
          <p:cNvPr id="29"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30"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2" name="Title 1"/>
          <p:cNvSpPr>
            <a:spLocks noGrp="1"/>
          </p:cNvSpPr>
          <p:nvPr>
            <p:ph type="title"/>
          </p:nvPr>
        </p:nvSpPr>
        <p:spPr>
          <a:xfrm>
            <a:off x="5065345" y="3065729"/>
            <a:ext cx="6681429" cy="484715"/>
          </a:xfrm>
          <a:prstGeom prst="rect">
            <a:avLst/>
          </a:prstGeom>
        </p:spPr>
        <p:txBody>
          <a:bodyPr lIns="45720" tIns="22860" rIns="45720" bIns="22860"/>
          <a:lstStyle>
            <a:lvl1pPr>
              <a:defRPr sz="3600" b="1" cap="all">
                <a:solidFill>
                  <a:schemeClr val="tx2"/>
                </a:solidFill>
              </a:defRPr>
            </a:lvl1pPr>
          </a:lstStyle>
          <a:p>
            <a:r>
              <a:rPr lang="en-US" dirty="0"/>
              <a:t>Click to edit Master title style</a:t>
            </a:r>
          </a:p>
        </p:txBody>
      </p:sp>
      <p:sp>
        <p:nvSpPr>
          <p:cNvPr id="19" name="Text Placeholder 6"/>
          <p:cNvSpPr>
            <a:spLocks noGrp="1"/>
          </p:cNvSpPr>
          <p:nvPr>
            <p:ph type="body" sz="quarter" idx="13"/>
          </p:nvPr>
        </p:nvSpPr>
        <p:spPr>
          <a:xfrm>
            <a:off x="5250435" y="1964151"/>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sp>
        <p:nvSpPr>
          <p:cNvPr id="23" name="Text Placeholder 6"/>
          <p:cNvSpPr>
            <a:spLocks noGrp="1"/>
          </p:cNvSpPr>
          <p:nvPr>
            <p:ph type="body" sz="quarter" idx="14"/>
          </p:nvPr>
        </p:nvSpPr>
        <p:spPr>
          <a:xfrm>
            <a:off x="8884618" y="1964151"/>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sp>
        <p:nvSpPr>
          <p:cNvPr id="25" name="Text Placeholder 6"/>
          <p:cNvSpPr>
            <a:spLocks noGrp="1"/>
          </p:cNvSpPr>
          <p:nvPr>
            <p:ph type="body" sz="quarter" idx="15"/>
          </p:nvPr>
        </p:nvSpPr>
        <p:spPr>
          <a:xfrm>
            <a:off x="5250435" y="5428344"/>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sp>
        <p:nvSpPr>
          <p:cNvPr id="26" name="Text Placeholder 6"/>
          <p:cNvSpPr>
            <a:spLocks noGrp="1"/>
          </p:cNvSpPr>
          <p:nvPr>
            <p:ph type="body" sz="quarter" idx="16"/>
          </p:nvPr>
        </p:nvSpPr>
        <p:spPr>
          <a:xfrm>
            <a:off x="8884618" y="5428344"/>
            <a:ext cx="2637029" cy="721207"/>
          </a:xfrm>
          <a:prstGeom prst="rect">
            <a:avLst/>
          </a:prstGeom>
        </p:spPr>
        <p:txBody>
          <a:bodyPr vert="horz" lIns="45720" tIns="22860" rIns="45720" bIns="22860"/>
          <a:lstStyle>
            <a:lvl1pPr marL="0" indent="0" algn="ctr">
              <a:buFontTx/>
              <a:buNone/>
              <a:defRPr sz="2200">
                <a:solidFill>
                  <a:srgbClr val="908474"/>
                </a:solidFill>
              </a:defRPr>
            </a:lvl1pPr>
          </a:lstStyle>
          <a:p>
            <a:pPr lvl="0"/>
            <a:r>
              <a:rPr lang="en-US" dirty="0"/>
              <a:t>Click to edit Master text styles</a:t>
            </a:r>
          </a:p>
        </p:txBody>
      </p:sp>
      <p:sp>
        <p:nvSpPr>
          <p:cNvPr id="22" name="Text Placeholder 6"/>
          <p:cNvSpPr>
            <a:spLocks noGrp="1"/>
          </p:cNvSpPr>
          <p:nvPr>
            <p:ph type="body" sz="quarter" idx="17"/>
          </p:nvPr>
        </p:nvSpPr>
        <p:spPr>
          <a:xfrm>
            <a:off x="5089465" y="3558481"/>
            <a:ext cx="6681429" cy="463147"/>
          </a:xfrm>
          <a:prstGeom prst="rect">
            <a:avLst/>
          </a:prstGeom>
        </p:spPr>
        <p:txBody>
          <a:bodyPr vert="horz" lIns="45720" tIns="22860" rIns="45720" bIns="22860"/>
          <a:lstStyle>
            <a:lvl1pPr marL="0" indent="0" algn="l">
              <a:buFontTx/>
              <a:buNone/>
              <a:defRPr sz="2500">
                <a:solidFill>
                  <a:srgbClr val="908474"/>
                </a:solidFill>
              </a:defRPr>
            </a:lvl1pPr>
          </a:lstStyle>
          <a:p>
            <a:pPr lvl="0"/>
            <a:r>
              <a:rPr lang="en-US" dirty="0"/>
              <a:t>Click to edit Master text styles</a:t>
            </a:r>
          </a:p>
        </p:txBody>
      </p:sp>
      <p:pic>
        <p:nvPicPr>
          <p:cNvPr id="15" name="Picture 14" descr="Flowserve_REV-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495"/>
            <a:ext cx="1253264" cy="498872"/>
          </a:xfrm>
          <a:prstGeom prst="rect">
            <a:avLst/>
          </a:prstGeom>
        </p:spPr>
      </p:pic>
    </p:spTree>
    <p:extLst>
      <p:ext uri="{BB962C8B-B14F-4D97-AF65-F5344CB8AC3E}">
        <p14:creationId xmlns:p14="http://schemas.microsoft.com/office/powerpoint/2010/main" val="2521664681"/>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6_Photo,Title,Content">
    <p:spTree>
      <p:nvGrpSpPr>
        <p:cNvPr id="1" name=""/>
        <p:cNvGrpSpPr/>
        <p:nvPr/>
      </p:nvGrpSpPr>
      <p:grpSpPr>
        <a:xfrm>
          <a:off x="0" y="0"/>
          <a:ext cx="0" cy="0"/>
          <a:chOff x="0" y="0"/>
          <a:chExt cx="0" cy="0"/>
        </a:xfrm>
      </p:grpSpPr>
      <p:pic>
        <p:nvPicPr>
          <p:cNvPr id="16" name="Picture 15" descr="Flowserve_GRID_LtGray.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127" cy="6858000"/>
          </a:xfrm>
          <a:prstGeom prst="rect">
            <a:avLst/>
          </a:prstGeom>
        </p:spPr>
      </p:pic>
      <p:sp>
        <p:nvSpPr>
          <p:cNvPr id="28" name="Picture Placeholder 8"/>
          <p:cNvSpPr>
            <a:spLocks noGrp="1"/>
          </p:cNvSpPr>
          <p:nvPr>
            <p:ph type="pic" sz="quarter" idx="11"/>
          </p:nvPr>
        </p:nvSpPr>
        <p:spPr>
          <a:xfrm>
            <a:off x="3822021" y="1202531"/>
            <a:ext cx="4505085" cy="5376159"/>
          </a:xfrm>
          <a:prstGeom prst="rect">
            <a:avLst/>
          </a:prstGeom>
        </p:spPr>
        <p:txBody>
          <a:bodyPr vert="horz" lIns="45720" tIns="22860" rIns="45720" bIns="22860"/>
          <a:lstStyle/>
          <a:p>
            <a:endParaRPr lang="en-US" dirty="0"/>
          </a:p>
        </p:txBody>
      </p:sp>
      <p:sp>
        <p:nvSpPr>
          <p:cNvPr id="29"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30"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19" name="Text Placeholder 6"/>
          <p:cNvSpPr>
            <a:spLocks noGrp="1"/>
          </p:cNvSpPr>
          <p:nvPr>
            <p:ph type="body" sz="quarter" idx="13"/>
          </p:nvPr>
        </p:nvSpPr>
        <p:spPr>
          <a:xfrm>
            <a:off x="442211" y="1467704"/>
            <a:ext cx="3143730" cy="721207"/>
          </a:xfrm>
          <a:prstGeom prst="rect">
            <a:avLst/>
          </a:prstGeom>
        </p:spPr>
        <p:txBody>
          <a:bodyPr vert="horz" lIns="45720" tIns="22860" rIns="45720" bIns="22860"/>
          <a:lstStyle>
            <a:lvl1pPr marL="0" indent="0" algn="ctr">
              <a:lnSpc>
                <a:spcPct val="100000"/>
              </a:lnSpc>
              <a:buFontTx/>
              <a:buNone/>
              <a:defRPr sz="1800">
                <a:solidFill>
                  <a:srgbClr val="908474"/>
                </a:solidFill>
              </a:defRPr>
            </a:lvl1pPr>
          </a:lstStyle>
          <a:p>
            <a:pPr lvl="0"/>
            <a:r>
              <a:rPr lang="en-US" dirty="0"/>
              <a:t>Click to edit Master text styles</a:t>
            </a:r>
          </a:p>
        </p:txBody>
      </p:sp>
      <p:sp>
        <p:nvSpPr>
          <p:cNvPr id="23" name="Text Placeholder 6"/>
          <p:cNvSpPr>
            <a:spLocks noGrp="1"/>
          </p:cNvSpPr>
          <p:nvPr>
            <p:ph type="body" sz="quarter" idx="14"/>
          </p:nvPr>
        </p:nvSpPr>
        <p:spPr>
          <a:xfrm>
            <a:off x="8619124" y="1502882"/>
            <a:ext cx="3118174" cy="721207"/>
          </a:xfrm>
          <a:prstGeom prst="rect">
            <a:avLst/>
          </a:prstGeom>
        </p:spPr>
        <p:txBody>
          <a:bodyPr vert="horz" lIns="45720" tIns="22860" rIns="45720" bIns="22860"/>
          <a:lstStyle>
            <a:lvl1pPr marL="0" indent="0" algn="ctr">
              <a:lnSpc>
                <a:spcPct val="100000"/>
              </a:lnSpc>
              <a:buFontTx/>
              <a:buNone/>
              <a:defRPr sz="1800">
                <a:solidFill>
                  <a:srgbClr val="908474"/>
                </a:solidFill>
              </a:defRPr>
            </a:lvl1pPr>
          </a:lstStyle>
          <a:p>
            <a:pPr lvl="0"/>
            <a:r>
              <a:rPr lang="en-US" dirty="0"/>
              <a:t>Click to edit Master text styles</a:t>
            </a:r>
          </a:p>
        </p:txBody>
      </p:sp>
      <p:sp>
        <p:nvSpPr>
          <p:cNvPr id="25" name="Text Placeholder 6"/>
          <p:cNvSpPr>
            <a:spLocks noGrp="1"/>
          </p:cNvSpPr>
          <p:nvPr>
            <p:ph type="body" sz="quarter" idx="15"/>
          </p:nvPr>
        </p:nvSpPr>
        <p:spPr>
          <a:xfrm>
            <a:off x="442211" y="5416189"/>
            <a:ext cx="3143730" cy="721207"/>
          </a:xfrm>
          <a:prstGeom prst="rect">
            <a:avLst/>
          </a:prstGeom>
        </p:spPr>
        <p:txBody>
          <a:bodyPr vert="horz" lIns="45720" tIns="22860" rIns="45720" bIns="22860"/>
          <a:lstStyle>
            <a:lvl1pPr marL="0" indent="0" algn="ctr">
              <a:lnSpc>
                <a:spcPct val="100000"/>
              </a:lnSpc>
              <a:buFontTx/>
              <a:buNone/>
              <a:defRPr sz="1800">
                <a:solidFill>
                  <a:srgbClr val="908474"/>
                </a:solidFill>
              </a:defRPr>
            </a:lvl1pPr>
          </a:lstStyle>
          <a:p>
            <a:pPr lvl="0"/>
            <a:r>
              <a:rPr lang="en-US" dirty="0"/>
              <a:t>Click to edit Master text styles</a:t>
            </a:r>
          </a:p>
        </p:txBody>
      </p:sp>
      <p:sp>
        <p:nvSpPr>
          <p:cNvPr id="26" name="Text Placeholder 6"/>
          <p:cNvSpPr>
            <a:spLocks noGrp="1"/>
          </p:cNvSpPr>
          <p:nvPr>
            <p:ph type="body" sz="quarter" idx="16"/>
          </p:nvPr>
        </p:nvSpPr>
        <p:spPr>
          <a:xfrm>
            <a:off x="8619124" y="5416189"/>
            <a:ext cx="3118174" cy="721207"/>
          </a:xfrm>
          <a:prstGeom prst="rect">
            <a:avLst/>
          </a:prstGeom>
        </p:spPr>
        <p:txBody>
          <a:bodyPr vert="horz" lIns="45720" tIns="22860" rIns="45720" bIns="22860"/>
          <a:lstStyle>
            <a:lvl1pPr marL="0" indent="0" algn="ctr">
              <a:lnSpc>
                <a:spcPct val="100000"/>
              </a:lnSpc>
              <a:buFontTx/>
              <a:buNone/>
              <a:defRPr sz="1800">
                <a:solidFill>
                  <a:srgbClr val="908474"/>
                </a:solidFill>
              </a:defRPr>
            </a:lvl1pPr>
          </a:lstStyle>
          <a:p>
            <a:pPr lvl="0"/>
            <a:r>
              <a:rPr lang="en-US" dirty="0"/>
              <a:t>Click to edit Master text styles</a:t>
            </a:r>
          </a:p>
        </p:txBody>
      </p:sp>
      <p:sp>
        <p:nvSpPr>
          <p:cNvPr id="15" name="Text Placeholder 6"/>
          <p:cNvSpPr>
            <a:spLocks noGrp="1"/>
          </p:cNvSpPr>
          <p:nvPr>
            <p:ph type="body" sz="quarter" idx="17"/>
          </p:nvPr>
        </p:nvSpPr>
        <p:spPr>
          <a:xfrm>
            <a:off x="442211" y="3423977"/>
            <a:ext cx="3143730" cy="721207"/>
          </a:xfrm>
          <a:prstGeom prst="rect">
            <a:avLst/>
          </a:prstGeom>
        </p:spPr>
        <p:txBody>
          <a:bodyPr vert="horz" lIns="45720" tIns="22860" rIns="45720" bIns="22860"/>
          <a:lstStyle>
            <a:lvl1pPr marL="0" indent="0" algn="ctr">
              <a:lnSpc>
                <a:spcPct val="100000"/>
              </a:lnSpc>
              <a:buFontTx/>
              <a:buNone/>
              <a:defRPr sz="1800">
                <a:solidFill>
                  <a:srgbClr val="908474"/>
                </a:solidFill>
              </a:defRPr>
            </a:lvl1pPr>
          </a:lstStyle>
          <a:p>
            <a:pPr lvl="0"/>
            <a:r>
              <a:rPr lang="en-US" dirty="0"/>
              <a:t>Click to edit Master text styles</a:t>
            </a:r>
          </a:p>
        </p:txBody>
      </p:sp>
      <p:sp>
        <p:nvSpPr>
          <p:cNvPr id="17" name="Text Placeholder 6"/>
          <p:cNvSpPr>
            <a:spLocks noGrp="1"/>
          </p:cNvSpPr>
          <p:nvPr>
            <p:ph type="body" sz="quarter" idx="18"/>
          </p:nvPr>
        </p:nvSpPr>
        <p:spPr>
          <a:xfrm>
            <a:off x="8619124" y="3459156"/>
            <a:ext cx="3118174" cy="721207"/>
          </a:xfrm>
          <a:prstGeom prst="rect">
            <a:avLst/>
          </a:prstGeom>
        </p:spPr>
        <p:txBody>
          <a:bodyPr vert="horz" lIns="45720" tIns="22860" rIns="45720" bIns="22860"/>
          <a:lstStyle>
            <a:lvl1pPr marL="0" indent="0" algn="ctr">
              <a:lnSpc>
                <a:spcPct val="100000"/>
              </a:lnSpc>
              <a:buFontTx/>
              <a:buNone/>
              <a:defRPr sz="1800">
                <a:solidFill>
                  <a:srgbClr val="908474"/>
                </a:solidFill>
              </a:defRPr>
            </a:lvl1pPr>
          </a:lstStyle>
          <a:p>
            <a:pPr lvl="0"/>
            <a:r>
              <a:rPr lang="en-US" dirty="0"/>
              <a:t>Click to edit Master text styles</a:t>
            </a:r>
          </a:p>
        </p:txBody>
      </p:sp>
      <p:sp>
        <p:nvSpPr>
          <p:cNvPr id="3" name="Rectangle 2"/>
          <p:cNvSpPr/>
          <p:nvPr userDrawn="1"/>
        </p:nvSpPr>
        <p:spPr>
          <a:xfrm>
            <a:off x="3822021" y="277956"/>
            <a:ext cx="4505085" cy="92457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2" name="Title 1"/>
          <p:cNvSpPr>
            <a:spLocks noGrp="1"/>
          </p:cNvSpPr>
          <p:nvPr>
            <p:ph type="title" hasCustomPrompt="1"/>
          </p:nvPr>
        </p:nvSpPr>
        <p:spPr>
          <a:xfrm>
            <a:off x="3822021" y="521278"/>
            <a:ext cx="4505085" cy="470364"/>
          </a:xfrm>
          <a:prstGeom prst="rect">
            <a:avLst/>
          </a:prstGeom>
        </p:spPr>
        <p:txBody>
          <a:bodyPr lIns="45720" tIns="22860" rIns="45720" bIns="22860" anchor="ctr" anchorCtr="0"/>
          <a:lstStyle>
            <a:lvl1pPr algn="ctr">
              <a:defRPr sz="3000" b="0"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88956038"/>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AD_Blank_Background">
    <p:spTree>
      <p:nvGrpSpPr>
        <p:cNvPr id="1" name=""/>
        <p:cNvGrpSpPr/>
        <p:nvPr/>
      </p:nvGrpSpPr>
      <p:grpSpPr>
        <a:xfrm>
          <a:off x="0" y="0"/>
          <a:ext cx="0" cy="0"/>
          <a:chOff x="0" y="0"/>
          <a:chExt cx="0" cy="0"/>
        </a:xfrm>
      </p:grpSpPr>
      <p:pic>
        <p:nvPicPr>
          <p:cNvPr id="12" name="Picture 11" descr="5771_Flowserve_Master_CAD1.pn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27" y="0"/>
            <a:ext cx="12192127" cy="6858000"/>
          </a:xfrm>
          <a:prstGeom prst="rect">
            <a:avLst/>
          </a:prstGeom>
        </p:spPr>
      </p:pic>
      <p:sp>
        <p:nvSpPr>
          <p:cNvPr id="5" name="Slide Number Placeholder 4"/>
          <p:cNvSpPr>
            <a:spLocks noGrp="1"/>
          </p:cNvSpPr>
          <p:nvPr>
            <p:ph type="sldNum" sz="quarter" idx="4"/>
          </p:nvPr>
        </p:nvSpPr>
        <p:spPr>
          <a:xfrm>
            <a:off x="11697096" y="6663209"/>
            <a:ext cx="307196" cy="162643"/>
          </a:xfrm>
          <a:prstGeom prst="rect">
            <a:avLst/>
          </a:prstGeom>
        </p:spPr>
        <p:txBody>
          <a:bodyPr/>
          <a:lstStyle>
            <a:lvl1pPr algn="ctr">
              <a:defRPr sz="800">
                <a:solidFill>
                  <a:schemeClr val="bg1"/>
                </a:solidFill>
              </a:defRPr>
            </a:lvl1pPr>
          </a:lstStyle>
          <a:p>
            <a:fld id="{2A81469F-7BE5-40CC-A8A5-544B599D7AD9}" type="slidenum">
              <a:rPr lang="en-US" smtClean="0"/>
              <a:pPr/>
              <a:t>‹#›</a:t>
            </a:fld>
            <a:endParaRPr lang="en-US" dirty="0"/>
          </a:p>
        </p:txBody>
      </p:sp>
      <p:sp>
        <p:nvSpPr>
          <p:cNvPr id="6"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7" name="Slide Number Placeholder 4"/>
          <p:cNvSpPr txBox="1">
            <a:spLocks/>
          </p:cNvSpPr>
          <p:nvPr userDrawn="1"/>
        </p:nvSpPr>
        <p:spPr>
          <a:xfrm>
            <a:off x="11689056" y="6663209"/>
            <a:ext cx="307196" cy="162643"/>
          </a:xfrm>
          <a:prstGeom prst="rect">
            <a:avLst/>
          </a:prstGeom>
        </p:spPr>
        <p:txBody>
          <a:bodyPr lIns="45720" tIns="22860" rIns="45720" bIns="22860"/>
          <a:lstStyle>
            <a:defPPr>
              <a:defRPr lang="en-US"/>
            </a:defPPr>
            <a:lvl1pPr marL="0" algn="ctr" defTabSz="914400" rtl="0" eaLnBrk="1" latinLnBrk="0" hangingPunct="1">
              <a:defRPr sz="1500" kern="1200">
                <a:solidFill>
                  <a:schemeClr val="bg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fld id="{2A81469F-7BE5-40CC-A8A5-544B599D7AD9}" type="slidenum">
              <a:rPr lang="en-US" sz="1500" smtClean="0"/>
              <a:pPr/>
              <a:t>‹#›</a:t>
            </a:fld>
            <a:endParaRPr lang="en-US" sz="1500"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534" y="469560"/>
            <a:ext cx="1253264" cy="498742"/>
          </a:xfrm>
          <a:prstGeom prst="rect">
            <a:avLst/>
          </a:prstGeom>
        </p:spPr>
      </p:pic>
    </p:spTree>
    <p:extLst>
      <p:ext uri="{BB962C8B-B14F-4D97-AF65-F5344CB8AC3E}">
        <p14:creationId xmlns:p14="http://schemas.microsoft.com/office/powerpoint/2010/main" val="9427467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normAutofit/>
          </a:bodyPr>
          <a:lstStyle>
            <a:lvl1pPr algn="ctr">
              <a:defRPr sz="3733"/>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32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8" name="Slide Number Placeholder 7"/>
          <p:cNvSpPr>
            <a:spLocks noGrp="1"/>
          </p:cNvSpPr>
          <p:nvPr>
            <p:ph type="sldNum" sz="quarter" idx="11"/>
          </p:nvPr>
        </p:nvSpPr>
        <p:spPr/>
        <p:txBody>
          <a:bodyPr/>
          <a:lstStyle/>
          <a:p>
            <a:fld id="{D60D1EDE-7116-2443-9BDD-368CE5B37660}" type="slidenum">
              <a:rPr lang="en-US" smtClean="0"/>
              <a:pPr/>
              <a:t>‹#›</a:t>
            </a:fld>
            <a:endParaRPr lang="en-US" dirty="0"/>
          </a:p>
        </p:txBody>
      </p:sp>
      <p:sp>
        <p:nvSpPr>
          <p:cNvPr id="9" name="Rectangle 8"/>
          <p:cNvSpPr/>
          <p:nvPr userDrawn="1"/>
        </p:nvSpPr>
        <p:spPr>
          <a:xfrm>
            <a:off x="401383" y="664787"/>
            <a:ext cx="11389235" cy="4515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36260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13_Title_FullPhoto_Gri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4703" y="2071224"/>
            <a:ext cx="4542592" cy="1700168"/>
          </a:xfrm>
          <a:prstGeom prst="rect">
            <a:avLst/>
          </a:prstGeom>
        </p:spPr>
      </p:pic>
      <p:sp>
        <p:nvSpPr>
          <p:cNvPr id="15" name="Rectangle 14"/>
          <p:cNvSpPr/>
          <p:nvPr/>
        </p:nvSpPr>
        <p:spPr>
          <a:xfrm>
            <a:off x="3516396" y="3971707"/>
            <a:ext cx="5159215" cy="663392"/>
          </a:xfrm>
          <a:prstGeom prst="rect">
            <a:avLst/>
          </a:prstGeom>
          <a:solidFill>
            <a:schemeClr val="tx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0" name="Text Placeholder 2"/>
          <p:cNvSpPr>
            <a:spLocks noGrp="1"/>
          </p:cNvSpPr>
          <p:nvPr>
            <p:ph type="body" sz="quarter" idx="12"/>
          </p:nvPr>
        </p:nvSpPr>
        <p:spPr>
          <a:xfrm>
            <a:off x="524166" y="6060535"/>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a:t>Click to edit Master text styles</a:t>
            </a:r>
          </a:p>
        </p:txBody>
      </p:sp>
      <p:sp>
        <p:nvSpPr>
          <p:cNvPr id="6" name="Slide Number Placeholder 4"/>
          <p:cNvSpPr>
            <a:spLocks noGrp="1"/>
          </p:cNvSpPr>
          <p:nvPr>
            <p:ph type="sldNum" sz="quarter" idx="4"/>
          </p:nvPr>
        </p:nvSpPr>
        <p:spPr>
          <a:xfrm>
            <a:off x="11675900" y="6656543"/>
            <a:ext cx="316555" cy="162643"/>
          </a:xfrm>
          <a:prstGeom prst="rect">
            <a:avLst/>
          </a:prstGeom>
        </p:spPr>
        <p:txBody>
          <a:bodyPr lIns="45720" tIns="22860" rIns="45720" bIns="22860"/>
          <a:lstStyle>
            <a:lvl1pPr algn="ctr">
              <a:defRPr sz="800">
                <a:solidFill>
                  <a:schemeClr val="bg1"/>
                </a:solidFill>
              </a:defRPr>
            </a:lvl1pPr>
          </a:lstStyle>
          <a:p>
            <a:fld id="{47B187C4-ACC4-41B8-8BF6-32D083E86C12}" type="slidenum">
              <a:rPr lang="en-US" smtClean="0"/>
              <a:t>‹#›</a:t>
            </a:fld>
            <a:endParaRPr lang="en-US" dirty="0"/>
          </a:p>
        </p:txBody>
      </p:sp>
      <p:sp>
        <p:nvSpPr>
          <p:cNvPr id="11" name="Title 1"/>
          <p:cNvSpPr>
            <a:spLocks noGrp="1"/>
          </p:cNvSpPr>
          <p:nvPr>
            <p:ph type="title"/>
          </p:nvPr>
        </p:nvSpPr>
        <p:spPr>
          <a:xfrm>
            <a:off x="3594779" y="4043806"/>
            <a:ext cx="5011749" cy="300146"/>
          </a:xfrm>
          <a:prstGeom prst="rect">
            <a:avLst/>
          </a:prstGeom>
          <a:ln>
            <a:noFill/>
          </a:ln>
        </p:spPr>
        <p:txBody>
          <a:bodyPr lIns="45720" tIns="22860" rIns="45720" bIns="22860" anchor="ctr" anchorCtr="0"/>
          <a:lstStyle>
            <a:lvl1pPr algn="ctr">
              <a:defRPr sz="1300" b="1" cap="all" spc="34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3"/>
          </p:nvPr>
        </p:nvSpPr>
        <p:spPr>
          <a:xfrm>
            <a:off x="3652951" y="4295100"/>
            <a:ext cx="4886107" cy="282973"/>
          </a:xfrm>
          <a:prstGeom prst="rect">
            <a:avLst/>
          </a:prstGeom>
        </p:spPr>
        <p:txBody>
          <a:bodyPr/>
          <a:lstStyle>
            <a:lvl1pPr marL="0" indent="0" algn="ctr">
              <a:buFontTx/>
              <a:buNone/>
              <a:defRPr sz="1200">
                <a:solidFill>
                  <a:schemeClr val="bg1"/>
                </a:solidFill>
              </a:defRPr>
            </a:lvl1pPr>
            <a:lvl2pPr marL="456971" indent="0">
              <a:buFontTx/>
              <a:buNone/>
              <a:defRPr sz="1200"/>
            </a:lvl2pPr>
            <a:lvl3pPr marL="913943" indent="0">
              <a:buFontTx/>
              <a:buNone/>
              <a:defRPr sz="1200"/>
            </a:lvl3pPr>
            <a:lvl4pPr marL="1370914" indent="0">
              <a:buFontTx/>
              <a:buNone/>
              <a:defRPr sz="1200"/>
            </a:lvl4pPr>
            <a:lvl5pPr marL="1827885" indent="0">
              <a:buFontTx/>
              <a:buNone/>
              <a:defRPr sz="1200"/>
            </a:lvl5pPr>
          </a:lstStyle>
          <a:p>
            <a:pPr lvl="0"/>
            <a:r>
              <a:rPr lang="en-US"/>
              <a:t>Click to edit Master text styles</a:t>
            </a:r>
          </a:p>
        </p:txBody>
      </p:sp>
      <p:sp>
        <p:nvSpPr>
          <p:cNvPr id="9" name="TextBox 8"/>
          <p:cNvSpPr txBox="1"/>
          <p:nvPr/>
        </p:nvSpPr>
        <p:spPr>
          <a:xfrm>
            <a:off x="4172280" y="6559872"/>
            <a:ext cx="3366627" cy="276999"/>
          </a:xfrm>
          <a:prstGeom prst="rect">
            <a:avLst/>
          </a:prstGeom>
          <a:noFill/>
        </p:spPr>
        <p:txBody>
          <a:bodyPr wrap="none" rtlCol="0">
            <a:spAutoFit/>
          </a:bodyPr>
          <a:lstStyle/>
          <a:p>
            <a:pPr>
              <a:spcAft>
                <a:spcPts val="2399"/>
              </a:spcAft>
              <a:buClr>
                <a:schemeClr val="tx2"/>
              </a:buClr>
            </a:pPr>
            <a:r>
              <a:rPr lang="en-US" sz="1200" dirty="0">
                <a:solidFill>
                  <a:srgbClr val="FF0000"/>
                </a:solidFill>
              </a:rPr>
              <a:t>Flowserve Confidential – For Internal Use Only</a:t>
            </a:r>
          </a:p>
        </p:txBody>
      </p:sp>
    </p:spTree>
    <p:extLst>
      <p:ext uri="{BB962C8B-B14F-4D97-AF65-F5344CB8AC3E}">
        <p14:creationId xmlns:p14="http://schemas.microsoft.com/office/powerpoint/2010/main" val="17163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verPHOTOTitle_Text_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2422" y="273050"/>
            <a:ext cx="11725103" cy="6300788"/>
          </a:xfrm>
          <a:prstGeom prst="rect">
            <a:avLst/>
          </a:prstGeom>
        </p:spPr>
        <p:txBody>
          <a:bodyPr/>
          <a:lstStyle>
            <a:lvl1pPr marL="0" indent="0">
              <a:buFontTx/>
              <a:buNone/>
              <a:defRPr sz="1600"/>
            </a:lvl1pPr>
          </a:lstStyle>
          <a:p>
            <a:endParaRPr lang="en-US" dirty="0"/>
          </a:p>
        </p:txBody>
      </p:sp>
      <p:sp>
        <p:nvSpPr>
          <p:cNvPr id="9" name="Title 1"/>
          <p:cNvSpPr>
            <a:spLocks noGrp="1"/>
          </p:cNvSpPr>
          <p:nvPr>
            <p:ph type="title"/>
          </p:nvPr>
        </p:nvSpPr>
        <p:spPr>
          <a:xfrm>
            <a:off x="4249329" y="1437573"/>
            <a:ext cx="6881046" cy="900591"/>
          </a:xfrm>
          <a:prstGeom prst="rect">
            <a:avLst/>
          </a:prstGeom>
        </p:spPr>
        <p:txBody>
          <a:bodyPr lIns="45720" tIns="22860" rIns="45720" bIns="22860" anchor="ctr" anchorCtr="0"/>
          <a:lstStyle>
            <a:lvl1pPr algn="r">
              <a:defRPr sz="4200">
                <a:solidFill>
                  <a:schemeClr val="bg1"/>
                </a:solidFill>
              </a:defRPr>
            </a:lvl1pPr>
          </a:lstStyle>
          <a:p>
            <a:r>
              <a:rPr lang="en-US" dirty="0"/>
              <a:t>Click to edit Master title style</a:t>
            </a:r>
          </a:p>
        </p:txBody>
      </p:sp>
      <p:sp>
        <p:nvSpPr>
          <p:cNvPr id="10" name="Text Placeholder 4"/>
          <p:cNvSpPr>
            <a:spLocks noGrp="1"/>
          </p:cNvSpPr>
          <p:nvPr>
            <p:ph type="body" sz="quarter" idx="13"/>
          </p:nvPr>
        </p:nvSpPr>
        <p:spPr>
          <a:xfrm>
            <a:off x="6244268" y="2338164"/>
            <a:ext cx="4886107" cy="590890"/>
          </a:xfrm>
          <a:prstGeom prst="rect">
            <a:avLst/>
          </a:prstGeom>
        </p:spPr>
        <p:txBody>
          <a:bodyPr/>
          <a:lstStyle>
            <a:lvl1pPr marL="0" indent="0" algn="r">
              <a:buFontTx/>
              <a:buNone/>
              <a:defRPr sz="2400">
                <a:solidFill>
                  <a:schemeClr val="bg1"/>
                </a:solidFill>
              </a:defRPr>
            </a:lvl1pPr>
            <a:lvl2pPr marL="457108" indent="0">
              <a:buFontTx/>
              <a:buNone/>
              <a:defRPr sz="1200"/>
            </a:lvl2pPr>
            <a:lvl3pPr marL="914217" indent="0">
              <a:buFontTx/>
              <a:buNone/>
              <a:defRPr sz="1200"/>
            </a:lvl3pPr>
            <a:lvl4pPr marL="1371325" indent="0">
              <a:buFontTx/>
              <a:buNone/>
              <a:defRPr sz="1200"/>
            </a:lvl4pPr>
            <a:lvl5pPr marL="1828434" indent="0">
              <a:buFontTx/>
              <a:buNone/>
              <a:defRPr sz="1200"/>
            </a:lvl5pPr>
          </a:lstStyle>
          <a:p>
            <a:pPr lvl="0"/>
            <a:r>
              <a:rPr lang="en-US" dirty="0"/>
              <a:t>Click to edit Master text styles</a:t>
            </a:r>
          </a:p>
        </p:txBody>
      </p:sp>
      <p:sp>
        <p:nvSpPr>
          <p:cNvPr id="7"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8" name="Text Placeholder 2"/>
          <p:cNvSpPr>
            <a:spLocks noGrp="1"/>
          </p:cNvSpPr>
          <p:nvPr>
            <p:ph type="body" sz="quarter" idx="12"/>
          </p:nvPr>
        </p:nvSpPr>
        <p:spPr>
          <a:xfrm>
            <a:off x="530952" y="6015922"/>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054132671"/>
      </p:ext>
    </p:extLst>
  </p:cSld>
  <p:clrMapOvr>
    <a:masterClrMapping/>
  </p:clrMapOvr>
  <p:transition spd="slow">
    <p:push dir="u"/>
  </p:transition>
  <p:hf hdr="0" ftr="0" dt="0"/>
  <p:extLst>
    <p:ext uri="{DCECCB84-F9BA-43D5-87BE-67443E8EF086}">
      <p15:sldGuideLst xmlns:p15="http://schemas.microsoft.com/office/powerpoint/2012/main">
        <p15:guide id="1" orient="horz" pos="2160">
          <p15:clr>
            <a:srgbClr val="FBAE40"/>
          </p15:clr>
        </p15:guide>
        <p15:guide id="2" pos="13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verPHOTOTitle_Text_Left">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222422" y="273050"/>
            <a:ext cx="11725103" cy="6300788"/>
          </a:xfrm>
          <a:prstGeom prst="rect">
            <a:avLst/>
          </a:prstGeom>
        </p:spPr>
        <p:txBody>
          <a:bodyPr/>
          <a:lstStyle>
            <a:lvl1pPr marL="0" indent="0">
              <a:buFontTx/>
              <a:buNone/>
              <a:defRPr sz="1600"/>
            </a:lvl1pPr>
          </a:lstStyle>
          <a:p>
            <a:endParaRPr lang="en-US" dirty="0"/>
          </a:p>
        </p:txBody>
      </p:sp>
      <p:sp>
        <p:nvSpPr>
          <p:cNvPr id="7" name="Title 1"/>
          <p:cNvSpPr>
            <a:spLocks noGrp="1"/>
          </p:cNvSpPr>
          <p:nvPr>
            <p:ph type="title"/>
          </p:nvPr>
        </p:nvSpPr>
        <p:spPr>
          <a:xfrm>
            <a:off x="792450" y="1437573"/>
            <a:ext cx="6881046" cy="900591"/>
          </a:xfrm>
          <a:prstGeom prst="rect">
            <a:avLst/>
          </a:prstGeom>
        </p:spPr>
        <p:txBody>
          <a:bodyPr lIns="45720" tIns="22860" rIns="45720" bIns="22860" anchor="ctr" anchorCtr="0"/>
          <a:lstStyle>
            <a:lvl1pPr algn="l">
              <a:defRPr sz="4200">
                <a:solidFill>
                  <a:schemeClr val="bg1"/>
                </a:solidFill>
              </a:defRPr>
            </a:lvl1pPr>
          </a:lstStyle>
          <a:p>
            <a:r>
              <a:rPr lang="en-US" dirty="0"/>
              <a:t>Click to edit Master title style</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8" name="Text Placeholder 4"/>
          <p:cNvSpPr>
            <a:spLocks noGrp="1"/>
          </p:cNvSpPr>
          <p:nvPr>
            <p:ph type="body" sz="quarter" idx="13"/>
          </p:nvPr>
        </p:nvSpPr>
        <p:spPr>
          <a:xfrm>
            <a:off x="792450" y="2338164"/>
            <a:ext cx="4886107" cy="449641"/>
          </a:xfrm>
          <a:prstGeom prst="rect">
            <a:avLst/>
          </a:prstGeom>
        </p:spPr>
        <p:txBody>
          <a:bodyPr/>
          <a:lstStyle>
            <a:lvl1pPr marL="0" indent="0" algn="l">
              <a:buFontTx/>
              <a:buNone/>
              <a:defRPr sz="2400">
                <a:solidFill>
                  <a:schemeClr val="bg1"/>
                </a:solidFill>
              </a:defRPr>
            </a:lvl1pPr>
            <a:lvl2pPr marL="457108" indent="0">
              <a:buFontTx/>
              <a:buNone/>
              <a:defRPr sz="1200"/>
            </a:lvl2pPr>
            <a:lvl3pPr marL="914217" indent="0">
              <a:buFontTx/>
              <a:buNone/>
              <a:defRPr sz="1200"/>
            </a:lvl3pPr>
            <a:lvl4pPr marL="1371325" indent="0">
              <a:buFontTx/>
              <a:buNone/>
              <a:defRPr sz="1200"/>
            </a:lvl4pPr>
            <a:lvl5pPr marL="1828434" indent="0">
              <a:buFontTx/>
              <a:buNone/>
              <a:defRPr sz="1200"/>
            </a:lvl5pPr>
          </a:lstStyle>
          <a:p>
            <a:pPr lvl="0"/>
            <a:r>
              <a:rPr lang="en-US" dirty="0"/>
              <a:t>Click to edit Master text styles</a:t>
            </a:r>
          </a:p>
        </p:txBody>
      </p:sp>
      <p:sp>
        <p:nvSpPr>
          <p:cNvPr id="10" name="Text Placeholder 2"/>
          <p:cNvSpPr>
            <a:spLocks noGrp="1"/>
          </p:cNvSpPr>
          <p:nvPr>
            <p:ph type="body" sz="quarter" idx="12"/>
          </p:nvPr>
        </p:nvSpPr>
        <p:spPr>
          <a:xfrm>
            <a:off x="457257"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39644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1696" t="3889" r="1876" b="3632"/>
          <a:stretch/>
        </p:blipFill>
        <p:spPr>
          <a:xfrm>
            <a:off x="189541" y="260604"/>
            <a:ext cx="11753850" cy="6343650"/>
          </a:xfrm>
          <a:prstGeom prst="rect">
            <a:avLst/>
          </a:prstGeom>
        </p:spPr>
      </p:pic>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2020 Flowserve Corporation :: Proprietary &amp; Confidential</a:t>
            </a:r>
          </a:p>
        </p:txBody>
      </p:sp>
    </p:spTree>
    <p:extLst>
      <p:ext uri="{BB962C8B-B14F-4D97-AF65-F5344CB8AC3E}">
        <p14:creationId xmlns:p14="http://schemas.microsoft.com/office/powerpoint/2010/main" val="123121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7_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926" b="2320"/>
          <a:stretch/>
        </p:blipFill>
        <p:spPr>
          <a:xfrm>
            <a:off x="203638" y="260603"/>
            <a:ext cx="11759761" cy="6336793"/>
          </a:xfrm>
          <a:prstGeom prst="rect">
            <a:avLst/>
          </a:prstGeom>
        </p:spPr>
      </p:pic>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2020 Flowserve Corporation :: Proprietary &amp; Confidential</a:t>
            </a:r>
          </a:p>
        </p:txBody>
      </p:sp>
    </p:spTree>
    <p:extLst>
      <p:ext uri="{BB962C8B-B14F-4D97-AF65-F5344CB8AC3E}">
        <p14:creationId xmlns:p14="http://schemas.microsoft.com/office/powerpoint/2010/main" val="224661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8_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9478" b="13068"/>
          <a:stretch/>
        </p:blipFill>
        <p:spPr>
          <a:xfrm>
            <a:off x="453317" y="376961"/>
            <a:ext cx="11510083" cy="6220435"/>
          </a:xfrm>
          <a:prstGeom prst="rect">
            <a:avLst/>
          </a:prstGeom>
        </p:spPr>
      </p:pic>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2020 Flowserve Corporation :: Proprietary &amp; Confidential</a:t>
            </a:r>
          </a:p>
        </p:txBody>
      </p:sp>
    </p:spTree>
    <p:extLst>
      <p:ext uri="{BB962C8B-B14F-4D97-AF65-F5344CB8AC3E}">
        <p14:creationId xmlns:p14="http://schemas.microsoft.com/office/powerpoint/2010/main" val="181279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_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20027" r="4868" b="17047"/>
          <a:stretch/>
        </p:blipFill>
        <p:spPr>
          <a:xfrm>
            <a:off x="203638" y="260604"/>
            <a:ext cx="11788816" cy="6336792"/>
          </a:xfrm>
          <a:prstGeom prst="rect">
            <a:avLst/>
          </a:prstGeom>
        </p:spPr>
      </p:pic>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2020 Flowserve Corporation :: Proprietary &amp; Confidential</a:t>
            </a:r>
          </a:p>
        </p:txBody>
      </p:sp>
    </p:spTree>
    <p:extLst>
      <p:ext uri="{BB962C8B-B14F-4D97-AF65-F5344CB8AC3E}">
        <p14:creationId xmlns:p14="http://schemas.microsoft.com/office/powerpoint/2010/main" val="398979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2_Section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1763" t="11244" r="4507" b="9085"/>
          <a:stretch/>
        </p:blipFill>
        <p:spPr>
          <a:xfrm>
            <a:off x="190500" y="247650"/>
            <a:ext cx="11772900" cy="6343650"/>
          </a:xfrm>
          <a:prstGeom prst="rect">
            <a:avLst/>
          </a:prstGeom>
        </p:spPr>
      </p:pic>
      <p:sp>
        <p:nvSpPr>
          <p:cNvPr id="21"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0627E49D-364B-4C3E-A9BF-27E6A29023EB}" type="slidenum">
              <a:rPr lang="en-US" smtClean="0"/>
              <a:t>‹#›</a:t>
            </a:fld>
            <a:endParaRPr lang="en-US" dirty="0"/>
          </a:p>
        </p:txBody>
      </p:sp>
      <p:sp>
        <p:nvSpPr>
          <p:cNvPr id="4" name="Rectangle 3"/>
          <p:cNvSpPr/>
          <p:nvPr/>
        </p:nvSpPr>
        <p:spPr>
          <a:xfrm>
            <a:off x="22551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2" name="Title 1"/>
          <p:cNvSpPr>
            <a:spLocks noGrp="1"/>
          </p:cNvSpPr>
          <p:nvPr>
            <p:ph type="title"/>
          </p:nvPr>
        </p:nvSpPr>
        <p:spPr>
          <a:xfrm>
            <a:off x="24436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sp>
        <p:nvSpPr>
          <p:cNvPr id="12" name="Rectangle 11"/>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pic>
        <p:nvPicPr>
          <p:cNvPr id="14" name="Picture 13"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15"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2020 Flowserve Corporation :: Proprietary &amp; Confidential</a:t>
            </a:r>
          </a:p>
        </p:txBody>
      </p:sp>
    </p:spTree>
    <p:extLst>
      <p:ext uri="{BB962C8B-B14F-4D97-AF65-F5344CB8AC3E}">
        <p14:creationId xmlns:p14="http://schemas.microsoft.com/office/powerpoint/2010/main" val="1076390229"/>
      </p:ext>
    </p:extLst>
  </p:cSld>
  <p:clrMapOvr>
    <a:masterClrMapping/>
  </p:clrMapOvr>
  <p:transition spd="slow">
    <p:push dir="u"/>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CoverTitle_CAD_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l="1552" t="3611" r="1840" b="3889"/>
          <a:stretch/>
        </p:blipFill>
        <p:spPr>
          <a:xfrm>
            <a:off x="190500" y="247650"/>
            <a:ext cx="11772900" cy="6343650"/>
          </a:xfrm>
          <a:prstGeom prst="rect">
            <a:avLst/>
          </a:prstGeom>
        </p:spPr>
      </p:pic>
      <p:sp>
        <p:nvSpPr>
          <p:cNvPr id="14" name="Rectangle 13"/>
          <p:cNvSpPr/>
          <p:nvPr userDrawn="1"/>
        </p:nvSpPr>
        <p:spPr>
          <a:xfrm>
            <a:off x="3516392" y="1839779"/>
            <a:ext cx="5159215" cy="221824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1998" y="2350916"/>
            <a:ext cx="3048002" cy="1140784"/>
          </a:xfrm>
          <a:prstGeom prst="rect">
            <a:avLst/>
          </a:prstGeom>
        </p:spPr>
      </p:pic>
      <p:sp>
        <p:nvSpPr>
          <p:cNvPr id="16" name="Rectangle 15"/>
          <p:cNvSpPr/>
          <p:nvPr userDrawn="1"/>
        </p:nvSpPr>
        <p:spPr>
          <a:xfrm>
            <a:off x="3516392" y="4079445"/>
            <a:ext cx="5159215" cy="715920"/>
          </a:xfrm>
          <a:prstGeom prst="rect">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12" name="Title 1"/>
          <p:cNvSpPr>
            <a:spLocks noGrp="1"/>
          </p:cNvSpPr>
          <p:nvPr>
            <p:ph type="title"/>
          </p:nvPr>
        </p:nvSpPr>
        <p:spPr>
          <a:xfrm>
            <a:off x="3802017" y="4219091"/>
            <a:ext cx="4587965" cy="386215"/>
          </a:xfrm>
          <a:prstGeom prst="rect">
            <a:avLst/>
          </a:prstGeom>
        </p:spPr>
        <p:txBody>
          <a:bodyPr lIns="45720" tIns="22860" rIns="45720" bIns="22860" anchor="ctr" anchorCtr="0"/>
          <a:lstStyle>
            <a:lvl1pPr algn="ctr">
              <a:defRPr sz="1200" b="1" cap="all" spc="340" baseline="0">
                <a:solidFill>
                  <a:schemeClr val="bg1"/>
                </a:solidFill>
              </a:defRPr>
            </a:lvl1pPr>
          </a:lstStyle>
          <a:p>
            <a:r>
              <a:rPr lang="en-US" dirty="0"/>
              <a:t>Click to edit Master title style</a:t>
            </a:r>
          </a:p>
        </p:txBody>
      </p:sp>
      <p:sp>
        <p:nvSpPr>
          <p:cNvPr id="9" name="Rectangle 8"/>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974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84">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Section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t="-972"/>
          <a:stretch/>
        </p:blipFill>
        <p:spPr>
          <a:xfrm>
            <a:off x="-19050" y="247650"/>
            <a:ext cx="11982450" cy="6343650"/>
          </a:xfrm>
          <a:prstGeom prst="rect">
            <a:avLst/>
          </a:prstGeom>
        </p:spPr>
      </p:pic>
      <p:sp>
        <p:nvSpPr>
          <p:cNvPr id="21"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0627E49D-364B-4C3E-A9BF-27E6A29023EB}" type="slidenum">
              <a:rPr lang="en-US" smtClean="0"/>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2" name="Rectangle 11"/>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27416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2" name="Title 1"/>
          <p:cNvSpPr>
            <a:spLocks noGrp="1"/>
          </p:cNvSpPr>
          <p:nvPr>
            <p:ph type="title"/>
          </p:nvPr>
        </p:nvSpPr>
        <p:spPr>
          <a:xfrm>
            <a:off x="246269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13" name="Picture 12"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14"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2020 Flowserve Corporation :: Proprietary &amp; Confidential</a:t>
            </a:r>
          </a:p>
        </p:txBody>
      </p:sp>
    </p:spTree>
    <p:extLst>
      <p:ext uri="{BB962C8B-B14F-4D97-AF65-F5344CB8AC3E}">
        <p14:creationId xmlns:p14="http://schemas.microsoft.com/office/powerpoint/2010/main" val="3960395870"/>
      </p:ext>
    </p:extLst>
  </p:cSld>
  <p:clrMapOvr>
    <a:masterClrMapping/>
  </p:clrMapOvr>
  <p:transition spd="slow">
    <p:push dir="u"/>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a:defRPr sz="2667"/>
            </a:lvl2pPr>
            <a:lvl3pPr>
              <a:defRPr sz="2400"/>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1890710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_CAD_Divider">
    <p:spTree>
      <p:nvGrpSpPr>
        <p:cNvPr id="1" name=""/>
        <p:cNvGrpSpPr/>
        <p:nvPr/>
      </p:nvGrpSpPr>
      <p:grpSpPr>
        <a:xfrm>
          <a:off x="0" y="0"/>
          <a:ext cx="0" cy="0"/>
          <a:chOff x="0" y="0"/>
          <a:chExt cx="0" cy="0"/>
        </a:xfrm>
      </p:grpSpPr>
      <p:sp>
        <p:nvSpPr>
          <p:cNvPr id="2" name="Title 1"/>
          <p:cNvSpPr>
            <a:spLocks noGrp="1"/>
          </p:cNvSpPr>
          <p:nvPr>
            <p:ph type="title"/>
          </p:nvPr>
        </p:nvSpPr>
        <p:spPr>
          <a:xfrm>
            <a:off x="615466" y="1299082"/>
            <a:ext cx="5980778" cy="1492980"/>
          </a:xfrm>
          <a:prstGeom prst="rect">
            <a:avLst/>
          </a:prstGeom>
        </p:spPr>
        <p:txBody>
          <a:bodyPr lIns="45720" tIns="22860" rIns="45720" bIns="22860" anchor="b"/>
          <a:lstStyle>
            <a:lvl1pPr>
              <a:defRPr sz="4800">
                <a:solidFill>
                  <a:srgbClr val="C00000"/>
                </a:solidFill>
              </a:defRPr>
            </a:lvl1pPr>
          </a:lstStyle>
          <a:p>
            <a:r>
              <a:rPr lang="en-US" dirty="0"/>
              <a:t>Click to edit Master title style</a:t>
            </a:r>
          </a:p>
        </p:txBody>
      </p:sp>
      <p:sp>
        <p:nvSpPr>
          <p:cNvPr id="3" name="Text Placeholder 2"/>
          <p:cNvSpPr>
            <a:spLocks noGrp="1"/>
          </p:cNvSpPr>
          <p:nvPr>
            <p:ph type="body" idx="1"/>
          </p:nvPr>
        </p:nvSpPr>
        <p:spPr>
          <a:xfrm>
            <a:off x="615466" y="3073079"/>
            <a:ext cx="4214800" cy="1018065"/>
          </a:xfrm>
          <a:prstGeom prst="rect">
            <a:avLst/>
          </a:prstGeom>
        </p:spPr>
        <p:txBody>
          <a:bodyPr lIns="45720" tIns="22860" rIns="45720" bIns="22860"/>
          <a:lstStyle>
            <a:lvl1pPr marL="0" indent="0">
              <a:buNone/>
              <a:defRPr sz="20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2" indent="0">
              <a:buNone/>
              <a:defRPr sz="1600">
                <a:solidFill>
                  <a:schemeClr val="tx1">
                    <a:tint val="75000"/>
                  </a:schemeClr>
                </a:solidFill>
              </a:defRPr>
            </a:lvl7pPr>
            <a:lvl8pPr marL="3199760" indent="0">
              <a:buNone/>
              <a:defRPr sz="1600">
                <a:solidFill>
                  <a:schemeClr val="tx1">
                    <a:tint val="75000"/>
                  </a:schemeClr>
                </a:solidFill>
              </a:defRPr>
            </a:lvl8pPr>
            <a:lvl9pPr marL="3656869" indent="0">
              <a:buNone/>
              <a:defRPr sz="1600">
                <a:solidFill>
                  <a:schemeClr val="tx1">
                    <a:tint val="75000"/>
                  </a:schemeClr>
                </a:solidFill>
              </a:defRPr>
            </a:lvl9pPr>
          </a:lstStyle>
          <a:p>
            <a:pPr lvl="0"/>
            <a:r>
              <a:rPr lang="en-US"/>
              <a:t>Click to edit Master text styles</a:t>
            </a:r>
          </a:p>
        </p:txBody>
      </p:sp>
      <p:sp>
        <p:nvSpPr>
          <p:cNvPr id="5"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l="-2112" t="-24547"/>
          <a:stretch/>
        </p:blipFill>
        <p:spPr>
          <a:xfrm>
            <a:off x="3702941" y="840095"/>
            <a:ext cx="8279509" cy="5751206"/>
          </a:xfrm>
          <a:prstGeom prst="rect">
            <a:avLst/>
          </a:prstGeom>
        </p:spPr>
      </p:pic>
    </p:spTree>
    <p:extLst>
      <p:ext uri="{BB962C8B-B14F-4D97-AF65-F5344CB8AC3E}">
        <p14:creationId xmlns:p14="http://schemas.microsoft.com/office/powerpoint/2010/main" val="2246011313"/>
      </p:ext>
    </p:extLst>
  </p:cSld>
  <p:clrMapOvr>
    <a:masterClrMapping/>
  </p:clrMapOvr>
  <p:transition spd="slow">
    <p:push dir="u"/>
  </p:transition>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BlankContent">
    <p:spTree>
      <p:nvGrpSpPr>
        <p:cNvPr id="1" name=""/>
        <p:cNvGrpSpPr/>
        <p:nvPr/>
      </p:nvGrpSpPr>
      <p:grpSpPr>
        <a:xfrm>
          <a:off x="0" y="0"/>
          <a:ext cx="0" cy="0"/>
          <a:chOff x="0" y="0"/>
          <a:chExt cx="0" cy="0"/>
        </a:xfrm>
      </p:grpSpPr>
      <p:sp>
        <p:nvSpPr>
          <p:cNvPr id="3"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617324224"/>
      </p:ext>
    </p:extLst>
  </p:cSld>
  <p:clrMapOvr>
    <a:masterClrMapping/>
  </p:clrMapOvr>
  <p:transition spd="slow">
    <p:push dir="u"/>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_Photo_Background">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225468" y="281836"/>
            <a:ext cx="11730625" cy="6300591"/>
          </a:xfrm>
          <a:prstGeom prst="rect">
            <a:avLst/>
          </a:prstGeom>
        </p:spPr>
        <p:txBody>
          <a:bodyPr vert="horz" lIns="45720" tIns="22860" rIns="45720" bIns="22860"/>
          <a:lstStyle>
            <a:lvl1pPr marL="0" indent="0">
              <a:buFontTx/>
              <a:buNone/>
              <a:defRPr sz="1800"/>
            </a:lvl1pPr>
          </a:lstStyle>
          <a:p>
            <a:r>
              <a:rPr lang="en-US" dirty="0"/>
              <a:t>Drag Photo here</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5" name="Title 1"/>
          <p:cNvSpPr>
            <a:spLocks noGrp="1"/>
          </p:cNvSpPr>
          <p:nvPr>
            <p:ph type="title"/>
          </p:nvPr>
        </p:nvSpPr>
        <p:spPr>
          <a:xfrm>
            <a:off x="1384126" y="2323578"/>
            <a:ext cx="9438362" cy="901874"/>
          </a:xfrm>
          <a:prstGeom prst="rect">
            <a:avLst/>
          </a:prstGeom>
        </p:spPr>
        <p:txBody>
          <a:bodyPr lIns="45720" tIns="22860" rIns="45720" bIns="22860"/>
          <a:lstStyle>
            <a:lvl1pPr algn="ctr">
              <a:defRPr sz="4800">
                <a:solidFill>
                  <a:schemeClr val="bg1"/>
                </a:solidFill>
              </a:defRPr>
            </a:lvl1pPr>
          </a:lstStyle>
          <a:p>
            <a:r>
              <a:rPr lang="en-US" dirty="0"/>
              <a:t>Click to edit Master title style</a:t>
            </a:r>
          </a:p>
        </p:txBody>
      </p:sp>
      <p:sp>
        <p:nvSpPr>
          <p:cNvPr id="3" name="Text Placeholder 2"/>
          <p:cNvSpPr>
            <a:spLocks noGrp="1"/>
          </p:cNvSpPr>
          <p:nvPr>
            <p:ph type="body" sz="quarter" idx="11"/>
          </p:nvPr>
        </p:nvSpPr>
        <p:spPr>
          <a:xfrm>
            <a:off x="1384126" y="3375068"/>
            <a:ext cx="9475940" cy="771047"/>
          </a:xfrm>
          <a:prstGeom prst="rect">
            <a:avLst/>
          </a:prstGeom>
        </p:spPr>
        <p:txBody>
          <a:bodyPr/>
          <a:lstStyle>
            <a:lvl1pPr marL="0" indent="0" algn="ctr">
              <a:buFontTx/>
              <a:buNone/>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301574157"/>
      </p:ext>
    </p:extLst>
  </p:cSld>
  <p:clrMapOvr>
    <a:masterClrMapping/>
  </p:clrMapOvr>
  <p:transition spd="slow">
    <p:push dir="u"/>
  </p:transition>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3386578664"/>
      </p:ext>
    </p:extLst>
  </p:cSld>
  <p:clrMapOvr>
    <a:masterClrMapping/>
  </p:clrMapOvr>
  <p:transition spd="slow">
    <p:push dir="u"/>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0228" y="1673351"/>
            <a:ext cx="9628990" cy="4543969"/>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5"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a:t>
            </a:r>
            <a:r>
              <a:rPr lang="en-US"/>
              <a:t>to edit Master </a:t>
            </a:r>
            <a:r>
              <a:rPr lang="en-US" dirty="0"/>
              <a:t>title style</a:t>
            </a:r>
          </a:p>
        </p:txBody>
      </p:sp>
    </p:spTree>
    <p:extLst>
      <p:ext uri="{BB962C8B-B14F-4D97-AF65-F5344CB8AC3E}">
        <p14:creationId xmlns:p14="http://schemas.microsoft.com/office/powerpoint/2010/main" val="2329694445"/>
      </p:ext>
    </p:extLst>
  </p:cSld>
  <p:clrMapOvr>
    <a:masterClrMapping/>
  </p:clrMapOvr>
  <p:transition spd="slow">
    <p:push dir="u"/>
  </p:transition>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Content_2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584" y="1293301"/>
            <a:ext cx="5204616" cy="4961598"/>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5" name="Content Placeholder 2"/>
          <p:cNvSpPr>
            <a:spLocks noGrp="1"/>
          </p:cNvSpPr>
          <p:nvPr>
            <p:ph idx="10"/>
          </p:nvPr>
        </p:nvSpPr>
        <p:spPr>
          <a:xfrm>
            <a:off x="6660995" y="1293301"/>
            <a:ext cx="4978223" cy="4961598"/>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4273099862"/>
      </p:ext>
    </p:extLst>
  </p:cSld>
  <p:clrMapOvr>
    <a:masterClrMapping/>
  </p:clrMapOvr>
  <p:transition spd="slow">
    <p:push dir="u"/>
  </p:transition>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and Content_Photo_2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958"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7" name="Picture Placeholder 2"/>
          <p:cNvSpPr>
            <a:spLocks noGrp="1"/>
          </p:cNvSpPr>
          <p:nvPr>
            <p:ph type="pic" sz="quarter" idx="11"/>
          </p:nvPr>
        </p:nvSpPr>
        <p:spPr>
          <a:xfrm>
            <a:off x="4190883" y="1204332"/>
            <a:ext cx="3897468" cy="5376940"/>
          </a:xfrm>
          <a:prstGeom prst="rect">
            <a:avLst/>
          </a:prstGeom>
        </p:spPr>
        <p:txBody>
          <a:bodyPr/>
          <a:lstStyle>
            <a:lvl1pPr marL="0" indent="0">
              <a:buFontTx/>
              <a:buNone/>
              <a:defRPr sz="1800">
                <a:solidFill>
                  <a:schemeClr val="tx1"/>
                </a:solidFill>
              </a:defRPr>
            </a:lvl1pPr>
          </a:lstStyle>
          <a:p>
            <a:endParaRPr lang="en-US" dirty="0"/>
          </a:p>
        </p:txBody>
      </p:sp>
      <p:sp>
        <p:nvSpPr>
          <p:cNvPr id="8" name="Content Placeholder 2"/>
          <p:cNvSpPr>
            <a:spLocks noGrp="1"/>
          </p:cNvSpPr>
          <p:nvPr>
            <p:ph idx="12"/>
          </p:nvPr>
        </p:nvSpPr>
        <p:spPr>
          <a:xfrm>
            <a:off x="695958"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
        <p:nvSpPr>
          <p:cNvPr id="11" name="Content Placeholder 2"/>
          <p:cNvSpPr>
            <a:spLocks noGrp="1"/>
          </p:cNvSpPr>
          <p:nvPr>
            <p:ph idx="13"/>
          </p:nvPr>
        </p:nvSpPr>
        <p:spPr>
          <a:xfrm>
            <a:off x="8546416"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8546416"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
        <p:nvSpPr>
          <p:cNvPr id="9"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54290408"/>
      </p:ext>
    </p:extLst>
  </p:cSld>
  <p:clrMapOvr>
    <a:masterClrMapping/>
  </p:clrMapOvr>
  <p:transition spd="slow">
    <p:push dir="u"/>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and Content_Photo_2Column">
    <p:spTree>
      <p:nvGrpSpPr>
        <p:cNvPr id="1" name=""/>
        <p:cNvGrpSpPr/>
        <p:nvPr/>
      </p:nvGrpSpPr>
      <p:grpSpPr>
        <a:xfrm>
          <a:off x="0" y="0"/>
          <a:ext cx="0" cy="0"/>
          <a:chOff x="0" y="0"/>
          <a:chExt cx="0" cy="0"/>
        </a:xfrm>
      </p:grpSpPr>
      <p:sp>
        <p:nvSpPr>
          <p:cNvPr id="9" name="Rectangle 8"/>
          <p:cNvSpPr/>
          <p:nvPr userDrawn="1"/>
        </p:nvSpPr>
        <p:spPr>
          <a:xfrm>
            <a:off x="226931" y="282515"/>
            <a:ext cx="11735299" cy="705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2042382" y="445204"/>
            <a:ext cx="9596836" cy="457971"/>
          </a:xfrm>
          <a:prstGeom prst="rect">
            <a:avLst/>
          </a:prstGeom>
        </p:spPr>
        <p:txBody>
          <a:bodyPr lIns="45720" tIns="22860" rIns="45720" bIns="22860"/>
          <a:lstStyle>
            <a:lvl1pPr algn="ctr">
              <a:defRPr sz="2800">
                <a:solidFill>
                  <a:schemeClr val="bg1"/>
                </a:solidFill>
              </a:defRPr>
            </a:lvl1pPr>
          </a:lstStyle>
          <a:p>
            <a:r>
              <a:rPr lang="en-US" dirty="0"/>
              <a:t>Click to edit Master title style</a:t>
            </a:r>
          </a:p>
        </p:txBody>
      </p:sp>
      <p:sp>
        <p:nvSpPr>
          <p:cNvPr id="3" name="Picture Placeholder 2"/>
          <p:cNvSpPr>
            <a:spLocks noGrp="1"/>
          </p:cNvSpPr>
          <p:nvPr>
            <p:ph type="pic" sz="quarter" idx="10"/>
          </p:nvPr>
        </p:nvSpPr>
        <p:spPr>
          <a:xfrm>
            <a:off x="4302489" y="987820"/>
            <a:ext cx="3584181" cy="5586516"/>
          </a:xfrm>
          <a:prstGeom prst="rect">
            <a:avLst/>
          </a:prstGeom>
        </p:spPr>
        <p:txBody>
          <a:bodyPr/>
          <a:lstStyle>
            <a:lvl1pPr marL="0" indent="0">
              <a:buFontTx/>
              <a:buNone/>
              <a:defRPr sz="1800">
                <a:solidFill>
                  <a:schemeClr val="tx1"/>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2088" y="469919"/>
            <a:ext cx="1026338" cy="408543"/>
          </a:xfrm>
          <a:prstGeom prst="rect">
            <a:avLst/>
          </a:prstGeom>
        </p:spPr>
      </p:pic>
      <p:sp>
        <p:nvSpPr>
          <p:cNvPr id="13"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12" name="Content Placeholder 2"/>
          <p:cNvSpPr>
            <a:spLocks noGrp="1"/>
          </p:cNvSpPr>
          <p:nvPr>
            <p:ph idx="1"/>
          </p:nvPr>
        </p:nvSpPr>
        <p:spPr>
          <a:xfrm>
            <a:off x="695958"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2"/>
          </p:nvPr>
        </p:nvSpPr>
        <p:spPr>
          <a:xfrm>
            <a:off x="695958"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
        <p:nvSpPr>
          <p:cNvPr id="18" name="Content Placeholder 2"/>
          <p:cNvSpPr>
            <a:spLocks noGrp="1"/>
          </p:cNvSpPr>
          <p:nvPr>
            <p:ph idx="13"/>
          </p:nvPr>
        </p:nvSpPr>
        <p:spPr>
          <a:xfrm>
            <a:off x="8546416"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4"/>
          </p:nvPr>
        </p:nvSpPr>
        <p:spPr>
          <a:xfrm>
            <a:off x="8546416"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3596180645"/>
      </p:ext>
    </p:extLst>
  </p:cSld>
  <p:clrMapOvr>
    <a:masterClrMapping/>
  </p:clrMapOvr>
  <p:transition spd="slow">
    <p:push dir="u"/>
  </p:transition>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aseStudy Layout">
    <p:spTree>
      <p:nvGrpSpPr>
        <p:cNvPr id="1" name=""/>
        <p:cNvGrpSpPr/>
        <p:nvPr/>
      </p:nvGrpSpPr>
      <p:grpSpPr>
        <a:xfrm>
          <a:off x="0" y="0"/>
          <a:ext cx="0" cy="0"/>
          <a:chOff x="0" y="0"/>
          <a:chExt cx="0" cy="0"/>
        </a:xfrm>
      </p:grpSpPr>
      <p:sp>
        <p:nvSpPr>
          <p:cNvPr id="10" name="Title 1"/>
          <p:cNvSpPr>
            <a:spLocks noGrp="1"/>
          </p:cNvSpPr>
          <p:nvPr>
            <p:ph type="title"/>
          </p:nvPr>
        </p:nvSpPr>
        <p:spPr>
          <a:xfrm>
            <a:off x="523876" y="1269693"/>
            <a:ext cx="4367439" cy="457508"/>
          </a:xfrm>
          <a:prstGeom prst="rect">
            <a:avLst/>
          </a:prstGeom>
        </p:spPr>
        <p:txBody>
          <a:bodyPr lIns="45720" tIns="22860" rIns="45720" bIns="22860"/>
          <a:lstStyle>
            <a:lvl1pPr>
              <a:defRPr sz="2800">
                <a:solidFill>
                  <a:schemeClr val="tx1"/>
                </a:solidFill>
              </a:defRPr>
            </a:lvl1pPr>
          </a:lstStyle>
          <a:p>
            <a:r>
              <a:rPr lang="en-US" dirty="0"/>
              <a:t>Click to edit Master title style</a:t>
            </a:r>
          </a:p>
        </p:txBody>
      </p:sp>
      <p:sp>
        <p:nvSpPr>
          <p:cNvPr id="3" name="Picture Placeholder 2"/>
          <p:cNvSpPr>
            <a:spLocks noGrp="1"/>
          </p:cNvSpPr>
          <p:nvPr>
            <p:ph type="pic" sz="quarter" idx="10"/>
          </p:nvPr>
        </p:nvSpPr>
        <p:spPr>
          <a:xfrm>
            <a:off x="5254172" y="283030"/>
            <a:ext cx="6699860" cy="6291306"/>
          </a:xfrm>
          <a:prstGeom prst="rect">
            <a:avLst/>
          </a:prstGeom>
        </p:spPr>
        <p:txBody>
          <a:bodyPr/>
          <a:lstStyle>
            <a:lvl1pPr marL="0" indent="0">
              <a:buFontTx/>
              <a:buNone/>
              <a:defRPr sz="1400">
                <a:solidFill>
                  <a:schemeClr val="tx1"/>
                </a:solidFill>
              </a:defRPr>
            </a:lvl1pPr>
          </a:lstStyle>
          <a:p>
            <a:endParaRPr lang="en-US" dirty="0"/>
          </a:p>
        </p:txBody>
      </p:sp>
      <p:sp>
        <p:nvSpPr>
          <p:cNvPr id="11"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9" name="Content Placeholder 2"/>
          <p:cNvSpPr>
            <a:spLocks noGrp="1"/>
          </p:cNvSpPr>
          <p:nvPr>
            <p:ph idx="13"/>
          </p:nvPr>
        </p:nvSpPr>
        <p:spPr>
          <a:xfrm>
            <a:off x="523876" y="2735943"/>
            <a:ext cx="4156981" cy="3529980"/>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8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800">
                <a:solidFill>
                  <a:schemeClr val="tx1"/>
                </a:solidFill>
              </a:defRPr>
            </a:lvl2pPr>
            <a:lvl3pPr marL="545307" indent="-170657">
              <a:lnSpc>
                <a:spcPct val="100000"/>
              </a:lnSpc>
              <a:spcBef>
                <a:spcPts val="0"/>
              </a:spcBef>
              <a:spcAft>
                <a:spcPts val="1200"/>
              </a:spcAft>
              <a:buClr>
                <a:schemeClr val="tx2"/>
              </a:buClr>
              <a:defRPr sz="1800">
                <a:solidFill>
                  <a:schemeClr val="tx1"/>
                </a:solidFill>
              </a:defRPr>
            </a:lvl3pPr>
            <a:lvl4pPr marL="740569" indent="-195263">
              <a:lnSpc>
                <a:spcPct val="100000"/>
              </a:lnSpc>
              <a:spcBef>
                <a:spcPts val="0"/>
              </a:spcBef>
              <a:spcAft>
                <a:spcPts val="1200"/>
              </a:spcAft>
              <a:buClr>
                <a:schemeClr val="tx2"/>
              </a:buClr>
              <a:buFont typeface="Lucida Grande"/>
              <a:buChar char="-"/>
              <a:defRPr sz="1800">
                <a:solidFill>
                  <a:schemeClr val="tx1"/>
                </a:solidFill>
              </a:defRPr>
            </a:lvl4pPr>
            <a:lvl5pPr marL="912019" indent="-171450">
              <a:lnSpc>
                <a:spcPct val="100000"/>
              </a:lnSpc>
              <a:spcBef>
                <a:spcPts val="0"/>
              </a:spcBef>
              <a:spcAft>
                <a:spcPts val="1200"/>
              </a:spcAft>
              <a:buClr>
                <a:schemeClr val="tx2"/>
              </a:buCl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4"/>
          </p:nvPr>
        </p:nvSpPr>
        <p:spPr>
          <a:xfrm>
            <a:off x="523877" y="2075316"/>
            <a:ext cx="4236809" cy="530225"/>
          </a:xfrm>
          <a:prstGeom prst="rect">
            <a:avLst/>
          </a:prstGeom>
        </p:spPr>
        <p:txBody>
          <a:bodyPr lIns="45720"/>
          <a:lstStyle>
            <a:lvl1pPr marL="0" indent="0">
              <a:buFontTx/>
              <a:buNone/>
              <a:defRPr sz="2400">
                <a:solidFill>
                  <a:srgbClr val="C00000"/>
                </a:solidFill>
              </a:defRPr>
            </a:lvl1pPr>
          </a:lstStyle>
          <a:p>
            <a:pPr lvl="0"/>
            <a:r>
              <a:rPr lang="en-US" dirty="0"/>
              <a:t>Click to edit Master text styles</a:t>
            </a:r>
          </a:p>
        </p:txBody>
      </p:sp>
    </p:spTree>
    <p:extLst>
      <p:ext uri="{BB962C8B-B14F-4D97-AF65-F5344CB8AC3E}">
        <p14:creationId xmlns:p14="http://schemas.microsoft.com/office/powerpoint/2010/main" val="3068199257"/>
      </p:ext>
    </p:extLst>
  </p:cSld>
  <p:clrMapOvr>
    <a:masterClrMapping/>
  </p:clrMapOvr>
  <p:transition spd="slow">
    <p:push dir="u"/>
  </p:transition>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and Content_LGPhoto_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958114" y="283030"/>
            <a:ext cx="5995917" cy="6291306"/>
          </a:xfrm>
          <a:prstGeom prst="rect">
            <a:avLst/>
          </a:prstGeom>
        </p:spPr>
        <p:txBody>
          <a:bodyPr/>
          <a:lstStyle>
            <a:lvl1pPr marL="0" indent="0">
              <a:buFontTx/>
              <a:buNone/>
              <a:defRPr sz="1400">
                <a:solidFill>
                  <a:schemeClr val="tx1"/>
                </a:solidFill>
              </a:defRPr>
            </a:lvl1pPr>
          </a:lstStyle>
          <a:p>
            <a:endParaRPr lang="en-US" dirty="0"/>
          </a:p>
        </p:txBody>
      </p:sp>
      <p:sp>
        <p:nvSpPr>
          <p:cNvPr id="11"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9" name="Content Placeholder 2"/>
          <p:cNvSpPr>
            <a:spLocks noGrp="1"/>
          </p:cNvSpPr>
          <p:nvPr>
            <p:ph idx="13"/>
          </p:nvPr>
        </p:nvSpPr>
        <p:spPr>
          <a:xfrm>
            <a:off x="524285" y="1640114"/>
            <a:ext cx="4860516" cy="4625809"/>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2010230" y="478663"/>
            <a:ext cx="3374572" cy="787741"/>
          </a:xfrm>
          <a:prstGeom prst="rect">
            <a:avLst/>
          </a:prstGeom>
        </p:spPr>
        <p:txBody>
          <a:bodyPr lIns="45720" tIns="22860" rIns="45720" bIns="22860"/>
          <a:lstStyle>
            <a:lvl1pPr>
              <a:defRPr sz="2800">
                <a:solidFill>
                  <a:srgbClr val="C00000"/>
                </a:solidFill>
              </a:defRPr>
            </a:lvl1pPr>
          </a:lstStyle>
          <a:p>
            <a:r>
              <a:rPr lang="en-US" dirty="0"/>
              <a:t>Click </a:t>
            </a:r>
            <a:r>
              <a:rPr lang="en-US"/>
              <a:t>to edit Master </a:t>
            </a:r>
            <a:r>
              <a:rPr lang="en-US" dirty="0"/>
              <a:t>title style</a:t>
            </a:r>
          </a:p>
        </p:txBody>
      </p:sp>
    </p:spTree>
    <p:extLst>
      <p:ext uri="{BB962C8B-B14F-4D97-AF65-F5344CB8AC3E}">
        <p14:creationId xmlns:p14="http://schemas.microsoft.com/office/powerpoint/2010/main" val="2372779657"/>
      </p:ext>
    </p:extLst>
  </p:cSld>
  <p:clrMapOvr>
    <a:masterClrMapping/>
  </p:clrMapOvr>
  <p:transition spd="slow">
    <p:push dir="u"/>
  </p:transition>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1867"/>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3101778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and Content_LGPhoto_Right">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3" name="Picture Placeholder 2"/>
          <p:cNvSpPr>
            <a:spLocks noGrp="1"/>
          </p:cNvSpPr>
          <p:nvPr>
            <p:ph type="pic" sz="quarter" idx="10"/>
          </p:nvPr>
        </p:nvSpPr>
        <p:spPr>
          <a:xfrm>
            <a:off x="6107373" y="279779"/>
            <a:ext cx="5841242" cy="6298441"/>
          </a:xfrm>
          <a:prstGeom prst="rect">
            <a:avLst/>
          </a:prstGeom>
        </p:spPr>
        <p:txBody>
          <a:bodyPr/>
          <a:lstStyle>
            <a:lvl1pPr marL="0" indent="0">
              <a:buFontTx/>
              <a:buNone/>
              <a:defRPr sz="1600">
                <a:solidFill>
                  <a:schemeClr val="tx1"/>
                </a:solidFill>
              </a:defRPr>
            </a:lvl1pPr>
          </a:lstStyle>
          <a:p>
            <a:endParaRPr lang="en-US" dirty="0"/>
          </a:p>
        </p:txBody>
      </p:sp>
      <p:sp>
        <p:nvSpPr>
          <p:cNvPr id="10" name="Title 1"/>
          <p:cNvSpPr>
            <a:spLocks noGrp="1"/>
          </p:cNvSpPr>
          <p:nvPr>
            <p:ph type="title"/>
          </p:nvPr>
        </p:nvSpPr>
        <p:spPr>
          <a:xfrm>
            <a:off x="449633" y="1170641"/>
            <a:ext cx="5376578" cy="658159"/>
          </a:xfrm>
          <a:prstGeom prst="rect">
            <a:avLst/>
          </a:prstGeom>
        </p:spPr>
        <p:txBody>
          <a:bodyPr lIns="45720" tIns="22860" rIns="45720" bIns="22860" anchor="b" anchorCtr="0"/>
          <a:lstStyle>
            <a:lvl1pPr>
              <a:defRPr sz="2800">
                <a:solidFill>
                  <a:srgbClr val="C00000"/>
                </a:solidFill>
              </a:defRPr>
            </a:lvl1pPr>
          </a:lstStyle>
          <a:p>
            <a:r>
              <a:rPr lang="en-US" dirty="0"/>
              <a:t>Click to edit Master title style</a:t>
            </a:r>
          </a:p>
        </p:txBody>
      </p:sp>
      <p:sp>
        <p:nvSpPr>
          <p:cNvPr id="11" name="Text Placeholder 2"/>
          <p:cNvSpPr>
            <a:spLocks noGrp="1"/>
          </p:cNvSpPr>
          <p:nvPr>
            <p:ph type="body" sz="quarter" idx="11"/>
          </p:nvPr>
        </p:nvSpPr>
        <p:spPr>
          <a:xfrm>
            <a:off x="449633" y="1770743"/>
            <a:ext cx="5376578" cy="1028063"/>
          </a:xfrm>
          <a:prstGeom prst="rect">
            <a:avLst/>
          </a:prstGeom>
        </p:spPr>
        <p:txBody>
          <a:bodyPr lIns="45720" rIns="45720"/>
          <a:lstStyle>
            <a:lvl1pPr marL="0" indent="0">
              <a:lnSpc>
                <a:spcPct val="100000"/>
              </a:lnSpc>
              <a:buFontTx/>
              <a:buNone/>
              <a:defRPr sz="2400">
                <a:solidFill>
                  <a:schemeClr val="tx1"/>
                </a:solidFill>
              </a:defRPr>
            </a:lvl1pPr>
          </a:lstStyle>
          <a:p>
            <a:pPr lvl="0"/>
            <a:r>
              <a:rPr lang="en-US" dirty="0"/>
              <a:t>Click to edit Master text styles</a:t>
            </a:r>
          </a:p>
        </p:txBody>
      </p:sp>
      <p:sp>
        <p:nvSpPr>
          <p:cNvPr id="9" name="Content Placeholder 2"/>
          <p:cNvSpPr>
            <a:spLocks noGrp="1"/>
          </p:cNvSpPr>
          <p:nvPr>
            <p:ph idx="12"/>
          </p:nvPr>
        </p:nvSpPr>
        <p:spPr>
          <a:xfrm>
            <a:off x="449633" y="2910017"/>
            <a:ext cx="5333329" cy="3393302"/>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8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7690113"/>
      </p:ext>
    </p:extLst>
  </p:cSld>
  <p:clrMapOvr>
    <a:masterClrMapping/>
  </p:clrMapOvr>
  <p:transition spd="slow">
    <p:push dir="u"/>
  </p:transition>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9_Title and Content_LGPhoto_Lef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2650" y="1150096"/>
            <a:ext cx="4951516" cy="5424239"/>
          </a:xfrm>
          <a:prstGeom prst="rect">
            <a:avLst/>
          </a:prstGeom>
        </p:spPr>
        <p:txBody>
          <a:bodyPr/>
          <a:lstStyle>
            <a:lvl1pPr marL="0" indent="0">
              <a:buFontTx/>
              <a:buNone/>
              <a:defRPr sz="1400">
                <a:solidFill>
                  <a:schemeClr val="tx1"/>
                </a:solidFill>
              </a:defRPr>
            </a:lvl1pPr>
          </a:lstStyle>
          <a:p>
            <a:endParaRPr lang="en-US" dirty="0"/>
          </a:p>
        </p:txBody>
      </p:sp>
      <p:sp>
        <p:nvSpPr>
          <p:cNvPr id="11"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9" name="Content Placeholder 2"/>
          <p:cNvSpPr>
            <a:spLocks noGrp="1"/>
          </p:cNvSpPr>
          <p:nvPr>
            <p:ph idx="13"/>
          </p:nvPr>
        </p:nvSpPr>
        <p:spPr>
          <a:xfrm>
            <a:off x="5560741" y="1266404"/>
            <a:ext cx="5947317" cy="4651177"/>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8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800">
                <a:solidFill>
                  <a:schemeClr val="tx1"/>
                </a:solidFill>
              </a:defRPr>
            </a:lvl2pPr>
            <a:lvl3pPr marL="545307" indent="-170657">
              <a:lnSpc>
                <a:spcPct val="100000"/>
              </a:lnSpc>
              <a:spcBef>
                <a:spcPts val="0"/>
              </a:spcBef>
              <a:spcAft>
                <a:spcPts val="1200"/>
              </a:spcAft>
              <a:buClr>
                <a:schemeClr val="tx2"/>
              </a:buClr>
              <a:defRPr sz="1800">
                <a:solidFill>
                  <a:schemeClr val="tx1"/>
                </a:solidFill>
              </a:defRPr>
            </a:lvl3pPr>
            <a:lvl4pPr marL="740569" indent="-195263">
              <a:lnSpc>
                <a:spcPct val="100000"/>
              </a:lnSpc>
              <a:spcBef>
                <a:spcPts val="0"/>
              </a:spcBef>
              <a:spcAft>
                <a:spcPts val="1200"/>
              </a:spcAft>
              <a:buClr>
                <a:schemeClr val="tx2"/>
              </a:buClr>
              <a:buFont typeface="Lucida Grande"/>
              <a:buChar char="-"/>
              <a:defRPr sz="1800">
                <a:solidFill>
                  <a:schemeClr val="tx1"/>
                </a:solidFill>
              </a:defRPr>
            </a:lvl4pPr>
            <a:lvl5pPr marL="912019" indent="-171450">
              <a:lnSpc>
                <a:spcPct val="100000"/>
              </a:lnSpc>
              <a:spcBef>
                <a:spcPts val="0"/>
              </a:spcBef>
              <a:spcAft>
                <a:spcPts val="1200"/>
              </a:spcAft>
              <a:buClr>
                <a:schemeClr val="tx2"/>
              </a:buClr>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a:t>
            </a:r>
            <a:r>
              <a:rPr lang="en-US"/>
              <a:t>to edit Master </a:t>
            </a:r>
            <a:r>
              <a:rPr lang="en-US" dirty="0"/>
              <a:t>title style</a:t>
            </a:r>
          </a:p>
        </p:txBody>
      </p:sp>
    </p:spTree>
    <p:extLst>
      <p:ext uri="{BB962C8B-B14F-4D97-AF65-F5344CB8AC3E}">
        <p14:creationId xmlns:p14="http://schemas.microsoft.com/office/powerpoint/2010/main" val="2507795802"/>
      </p:ext>
    </p:extLst>
  </p:cSld>
  <p:clrMapOvr>
    <a:masterClrMapping/>
  </p:clrMapOvr>
  <p:transition spd="slow">
    <p:push dir="u"/>
  </p:transition>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REDBOX_Content/PhotoLG">
    <p:spTree>
      <p:nvGrpSpPr>
        <p:cNvPr id="1" name=""/>
        <p:cNvGrpSpPr/>
        <p:nvPr/>
      </p:nvGrpSpPr>
      <p:grpSpPr>
        <a:xfrm>
          <a:off x="0" y="0"/>
          <a:ext cx="0" cy="0"/>
          <a:chOff x="0" y="0"/>
          <a:chExt cx="0" cy="0"/>
        </a:xfrm>
      </p:grpSpPr>
      <p:sp>
        <p:nvSpPr>
          <p:cNvPr id="7" name="Rectangle 6"/>
          <p:cNvSpPr/>
          <p:nvPr userDrawn="1"/>
        </p:nvSpPr>
        <p:spPr>
          <a:xfrm>
            <a:off x="1947797" y="274811"/>
            <a:ext cx="4308954" cy="62990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2217106" y="752316"/>
            <a:ext cx="3651338" cy="1717232"/>
          </a:xfrm>
          <a:prstGeom prst="rect">
            <a:avLst/>
          </a:prstGeom>
        </p:spPr>
        <p:txBody>
          <a:bodyPr lIns="45720" tIns="22860" rIns="45720" bIns="22860"/>
          <a:lstStyle>
            <a:lvl1pPr>
              <a:lnSpc>
                <a:spcPct val="100000"/>
              </a:lnSpc>
              <a:defRPr sz="3200">
                <a:solidFill>
                  <a:schemeClr val="bg1"/>
                </a:solidFill>
              </a:defRPr>
            </a:lvl1pPr>
          </a:lstStyle>
          <a:p>
            <a:r>
              <a:rPr lang="en-US" dirty="0"/>
              <a:t>Click to edit Master title style</a:t>
            </a:r>
          </a:p>
        </p:txBody>
      </p:sp>
      <p:sp>
        <p:nvSpPr>
          <p:cNvPr id="11" name="Picture Placeholder 2"/>
          <p:cNvSpPr>
            <a:spLocks noGrp="1"/>
          </p:cNvSpPr>
          <p:nvPr>
            <p:ph type="pic" sz="quarter" idx="10"/>
          </p:nvPr>
        </p:nvSpPr>
        <p:spPr>
          <a:xfrm>
            <a:off x="6256751" y="273050"/>
            <a:ext cx="5690774" cy="6300788"/>
          </a:xfrm>
          <a:prstGeom prst="rect">
            <a:avLst/>
          </a:prstGeom>
        </p:spPr>
        <p:txBody>
          <a:bodyPr/>
          <a:lstStyle>
            <a:lvl1pPr marL="0" indent="0">
              <a:buFontTx/>
              <a:buNone/>
              <a:defRPr sz="1800">
                <a:solidFill>
                  <a:schemeClr val="tx1"/>
                </a:solidFill>
              </a:defRPr>
            </a:lvl1pPr>
          </a:lstStyle>
          <a:p>
            <a:endParaRPr lang="en-US" dirty="0"/>
          </a:p>
        </p:txBody>
      </p:sp>
      <p:sp>
        <p:nvSpPr>
          <p:cNvPr id="12"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54797105"/>
      </p:ext>
    </p:extLst>
  </p:cSld>
  <p:clrMapOvr>
    <a:masterClrMapping/>
  </p:clrMapOvr>
  <p:transition spd="slow">
    <p:push dir="u"/>
  </p:transition>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REDBOX_Content_TableChart">
    <p:spTree>
      <p:nvGrpSpPr>
        <p:cNvPr id="1" name=""/>
        <p:cNvGrpSpPr/>
        <p:nvPr/>
      </p:nvGrpSpPr>
      <p:grpSpPr>
        <a:xfrm>
          <a:off x="0" y="0"/>
          <a:ext cx="0" cy="0"/>
          <a:chOff x="0" y="0"/>
          <a:chExt cx="0" cy="0"/>
        </a:xfrm>
      </p:grpSpPr>
      <p:sp>
        <p:nvSpPr>
          <p:cNvPr id="9" name="Title 1"/>
          <p:cNvSpPr>
            <a:spLocks noGrp="1"/>
          </p:cNvSpPr>
          <p:nvPr>
            <p:ph type="title"/>
          </p:nvPr>
        </p:nvSpPr>
        <p:spPr>
          <a:xfrm>
            <a:off x="449633" y="1170641"/>
            <a:ext cx="5376578" cy="658159"/>
          </a:xfrm>
          <a:prstGeom prst="rect">
            <a:avLst/>
          </a:prstGeom>
        </p:spPr>
        <p:txBody>
          <a:bodyPr lIns="45720" tIns="22860" rIns="45720" bIns="22860" anchor="b" anchorCtr="0"/>
          <a:lstStyle>
            <a:lvl1pPr>
              <a:defRPr sz="2800">
                <a:solidFill>
                  <a:srgbClr val="C00000"/>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4" name="Rectangle 3"/>
          <p:cNvSpPr/>
          <p:nvPr userDrawn="1"/>
        </p:nvSpPr>
        <p:spPr>
          <a:xfrm>
            <a:off x="6054810" y="278027"/>
            <a:ext cx="5894173" cy="6303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449633" y="1770743"/>
            <a:ext cx="5376578" cy="1028063"/>
          </a:xfrm>
          <a:prstGeom prst="rect">
            <a:avLst/>
          </a:prstGeom>
        </p:spPr>
        <p:txBody>
          <a:bodyPr lIns="45720" rIns="45720"/>
          <a:lstStyle>
            <a:lvl1pPr marL="0" indent="0">
              <a:lnSpc>
                <a:spcPct val="100000"/>
              </a:lnSpc>
              <a:buFontTx/>
              <a:buNone/>
              <a:defRPr sz="24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980815686"/>
      </p:ext>
    </p:extLst>
  </p:cSld>
  <p:clrMapOvr>
    <a:masterClrMapping/>
  </p:clrMapOvr>
  <p:transition spd="slow">
    <p:push dir="u"/>
  </p:transition>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REDBOX_Content_Table/Chart">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2105006" y="3613871"/>
            <a:ext cx="9847045" cy="2967142"/>
          </a:xfrm>
          <a:prstGeom prst="rect">
            <a:avLst/>
          </a:prstGeom>
        </p:spPr>
        <p:txBody>
          <a:bodyPr/>
          <a:lstStyle>
            <a:lvl1pPr>
              <a:defRPr>
                <a:solidFill>
                  <a:schemeClr val="tx1"/>
                </a:solidFill>
              </a:defRPr>
            </a:lvl1pPr>
          </a:lstStyle>
          <a:p>
            <a:endParaRPr lang="en-US" dirty="0"/>
          </a:p>
        </p:txBody>
      </p:sp>
      <p:sp>
        <p:nvSpPr>
          <p:cNvPr id="11" name="Rectangle 10"/>
          <p:cNvSpPr/>
          <p:nvPr userDrawn="1"/>
        </p:nvSpPr>
        <p:spPr>
          <a:xfrm>
            <a:off x="2105006" y="279372"/>
            <a:ext cx="9847815" cy="34117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9528162"/>
      </p:ext>
    </p:extLst>
  </p:cSld>
  <p:clrMapOvr>
    <a:masterClrMapping/>
  </p:clrMapOvr>
  <p:transition spd="slow">
    <p:push dir="u"/>
  </p:transition>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10" name="Title 1"/>
          <p:cNvSpPr>
            <a:spLocks noGrp="1"/>
          </p:cNvSpPr>
          <p:nvPr>
            <p:ph type="title"/>
          </p:nvPr>
        </p:nvSpPr>
        <p:spPr>
          <a:xfrm>
            <a:off x="471713" y="2598562"/>
            <a:ext cx="2735943"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4" name="Content Placeholder 2"/>
          <p:cNvSpPr>
            <a:spLocks noGrp="1"/>
          </p:cNvSpPr>
          <p:nvPr>
            <p:ph idx="1"/>
          </p:nvPr>
        </p:nvSpPr>
        <p:spPr>
          <a:xfrm>
            <a:off x="471714" y="3466132"/>
            <a:ext cx="2735942" cy="805543"/>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lvl2pPr>
            <a:lvl3pPr marL="545307" indent="-170657">
              <a:lnSpc>
                <a:spcPct val="100000"/>
              </a:lnSpc>
              <a:spcBef>
                <a:spcPts val="0"/>
              </a:spcBef>
              <a:spcAft>
                <a:spcPts val="1200"/>
              </a:spcAft>
              <a:buClr>
                <a:schemeClr val="tx2"/>
              </a:buClr>
              <a:defRPr sz="1600"/>
            </a:lvl3pPr>
            <a:lvl4pPr marL="740569" indent="-195263">
              <a:lnSpc>
                <a:spcPct val="100000"/>
              </a:lnSpc>
              <a:spcBef>
                <a:spcPts val="0"/>
              </a:spcBef>
              <a:spcAft>
                <a:spcPts val="1200"/>
              </a:spcAft>
              <a:buClr>
                <a:schemeClr val="tx2"/>
              </a:buClr>
              <a:buFont typeface="Lucida Grande"/>
              <a:buChar char="-"/>
              <a:defRPr sz="1600"/>
            </a:lvl4pPr>
            <a:lvl5pPr marL="912019" indent="-171450">
              <a:lnSpc>
                <a:spcPct val="100000"/>
              </a:lnSpc>
              <a:spcBef>
                <a:spcPts val="0"/>
              </a:spcBef>
              <a:spcAft>
                <a:spcPts val="1200"/>
              </a:spcAft>
              <a:buClr>
                <a:schemeClr val="tx2"/>
              </a:buClr>
              <a:defRPr sz="1600"/>
            </a:lvl5pPr>
          </a:lstStyle>
          <a:p>
            <a:pPr lvl="0"/>
            <a:r>
              <a:rPr lang="en-US" dirty="0"/>
              <a:t>Click to edit Master text styles</a:t>
            </a:r>
          </a:p>
        </p:txBody>
      </p:sp>
    </p:spTree>
    <p:extLst>
      <p:ext uri="{BB962C8B-B14F-4D97-AF65-F5344CB8AC3E}">
        <p14:creationId xmlns:p14="http://schemas.microsoft.com/office/powerpoint/2010/main" val="373036036"/>
      </p:ext>
    </p:extLst>
  </p:cSld>
  <p:clrMapOvr>
    <a:masterClrMapping/>
  </p:clrMapOvr>
  <p:transition spd="slow">
    <p:push dir="u"/>
  </p:transition>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ndustry Logos">
    <p:spTree>
      <p:nvGrpSpPr>
        <p:cNvPr id="1" name=""/>
        <p:cNvGrpSpPr/>
        <p:nvPr/>
      </p:nvGrpSpPr>
      <p:grpSpPr>
        <a:xfrm>
          <a:off x="0" y="0"/>
          <a:ext cx="0" cy="0"/>
          <a:chOff x="0" y="0"/>
          <a:chExt cx="0" cy="0"/>
        </a:xfrm>
      </p:grpSpPr>
      <p:sp>
        <p:nvSpPr>
          <p:cNvPr id="16" name="Picture Placeholder 3"/>
          <p:cNvSpPr>
            <a:spLocks noGrp="1"/>
          </p:cNvSpPr>
          <p:nvPr>
            <p:ph type="pic" sz="quarter" idx="13"/>
          </p:nvPr>
        </p:nvSpPr>
        <p:spPr>
          <a:xfrm>
            <a:off x="7265981" y="1396170"/>
            <a:ext cx="2350253" cy="1419596"/>
          </a:xfrm>
          <a:prstGeom prst="rect">
            <a:avLst/>
          </a:prstGeom>
        </p:spPr>
        <p:txBody>
          <a:bodyPr/>
          <a:lstStyle>
            <a:lvl1pPr>
              <a:defRPr sz="1400">
                <a:solidFill>
                  <a:schemeClr val="tx1"/>
                </a:solidFill>
              </a:defRPr>
            </a:lvl1pPr>
          </a:lstStyle>
          <a:p>
            <a:endParaRPr lang="en-US" dirty="0"/>
          </a:p>
        </p:txBody>
      </p:sp>
      <p:sp>
        <p:nvSpPr>
          <p:cNvPr id="4" name="Picture Placeholder 3"/>
          <p:cNvSpPr>
            <a:spLocks noGrp="1"/>
          </p:cNvSpPr>
          <p:nvPr>
            <p:ph type="pic" sz="quarter" idx="10"/>
          </p:nvPr>
        </p:nvSpPr>
        <p:spPr>
          <a:xfrm>
            <a:off x="225443" y="1396170"/>
            <a:ext cx="2348767" cy="1419596"/>
          </a:xfrm>
          <a:prstGeom prst="rect">
            <a:avLst/>
          </a:prstGeom>
        </p:spPr>
        <p:txBody>
          <a:bodyPr/>
          <a:lstStyle>
            <a:lvl1pPr>
              <a:defRPr sz="1400">
                <a:solidFill>
                  <a:schemeClr val="tx1"/>
                </a:solidFill>
              </a:defRPr>
            </a:lvl1pPr>
          </a:lstStyle>
          <a:p>
            <a:endParaRPr lang="en-US" dirty="0"/>
          </a:p>
        </p:txBody>
      </p:sp>
      <p:sp>
        <p:nvSpPr>
          <p:cNvPr id="12" name="Picture Placeholder 3"/>
          <p:cNvSpPr>
            <a:spLocks noGrp="1"/>
          </p:cNvSpPr>
          <p:nvPr>
            <p:ph type="pic" sz="quarter" idx="11"/>
          </p:nvPr>
        </p:nvSpPr>
        <p:spPr>
          <a:xfrm>
            <a:off x="2576025" y="1396170"/>
            <a:ext cx="2335885" cy="1419596"/>
          </a:xfrm>
          <a:prstGeom prst="rect">
            <a:avLst/>
          </a:prstGeom>
        </p:spPr>
        <p:txBody>
          <a:bodyPr/>
          <a:lstStyle>
            <a:lvl1pPr>
              <a:defRPr sz="1400">
                <a:solidFill>
                  <a:schemeClr val="tx1"/>
                </a:solidFill>
              </a:defRPr>
            </a:lvl1pPr>
          </a:lstStyle>
          <a:p>
            <a:endParaRPr lang="en-US" dirty="0"/>
          </a:p>
        </p:txBody>
      </p:sp>
      <p:sp>
        <p:nvSpPr>
          <p:cNvPr id="13" name="Picture Placeholder 3"/>
          <p:cNvSpPr>
            <a:spLocks noGrp="1"/>
          </p:cNvSpPr>
          <p:nvPr>
            <p:ph type="pic" sz="quarter" idx="12"/>
          </p:nvPr>
        </p:nvSpPr>
        <p:spPr>
          <a:xfrm>
            <a:off x="4906197" y="1396170"/>
            <a:ext cx="2359783" cy="1419596"/>
          </a:xfrm>
          <a:prstGeom prst="rect">
            <a:avLst/>
          </a:prstGeom>
        </p:spPr>
        <p:txBody>
          <a:bodyPr/>
          <a:lstStyle>
            <a:lvl1pPr>
              <a:defRPr sz="1400">
                <a:solidFill>
                  <a:schemeClr val="tx1"/>
                </a:solidFill>
              </a:defRPr>
            </a:lvl1pPr>
          </a:lstStyle>
          <a:p>
            <a:endParaRPr lang="en-US" dirty="0"/>
          </a:p>
        </p:txBody>
      </p:sp>
      <p:sp>
        <p:nvSpPr>
          <p:cNvPr id="18" name="Picture Placeholder 3"/>
          <p:cNvSpPr>
            <a:spLocks noGrp="1"/>
          </p:cNvSpPr>
          <p:nvPr>
            <p:ph type="pic" sz="quarter" idx="15"/>
          </p:nvPr>
        </p:nvSpPr>
        <p:spPr>
          <a:xfrm>
            <a:off x="9616233" y="1396170"/>
            <a:ext cx="2349383" cy="1419596"/>
          </a:xfrm>
          <a:prstGeom prst="rect">
            <a:avLst/>
          </a:prstGeom>
        </p:spPr>
        <p:txBody>
          <a:bodyPr/>
          <a:lstStyle>
            <a:lvl1pPr>
              <a:defRPr sz="1400">
                <a:solidFill>
                  <a:schemeClr val="tx1"/>
                </a:solidFill>
              </a:defRPr>
            </a:lvl1pPr>
          </a:lstStyle>
          <a:p>
            <a:endParaRPr lang="en-US" dirty="0"/>
          </a:p>
        </p:txBody>
      </p:sp>
      <p:cxnSp>
        <p:nvCxnSpPr>
          <p:cNvPr id="3" name="Straight Connector 2"/>
          <p:cNvCxnSpPr/>
          <p:nvPr userDrawn="1"/>
        </p:nvCxnSpPr>
        <p:spPr>
          <a:xfrm>
            <a:off x="2574817"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906198"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7266702"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9614263"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222750" y="282294"/>
            <a:ext cx="11740896" cy="1139363"/>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065623" y="528450"/>
            <a:ext cx="9380823" cy="385721"/>
          </a:xfrm>
          <a:prstGeom prst="rect">
            <a:avLst/>
          </a:prstGeom>
        </p:spPr>
        <p:txBody>
          <a:bodyPr lIns="45720" tIns="22860" rIns="45720" bIns="22860"/>
          <a:lstStyle>
            <a:lvl1pPr algn="ctr">
              <a:defRPr sz="2800" b="1" cap="all" spc="60" baseline="0">
                <a:solidFill>
                  <a:schemeClr val="bg1"/>
                </a:solidFill>
              </a:defRPr>
            </a:lvl1pPr>
          </a:lstStyle>
          <a:p>
            <a:r>
              <a:rPr lang="en-US" dirty="0"/>
              <a:t>Click to edit Master title style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2534" y="469560"/>
            <a:ext cx="1253264" cy="498873"/>
          </a:xfrm>
          <a:prstGeom prst="rect">
            <a:avLst/>
          </a:prstGeom>
        </p:spPr>
      </p:pic>
      <p:cxnSp>
        <p:nvCxnSpPr>
          <p:cNvPr id="23" name="Straight Connector 22"/>
          <p:cNvCxnSpPr/>
          <p:nvPr userDrawn="1"/>
        </p:nvCxnSpPr>
        <p:spPr>
          <a:xfrm>
            <a:off x="2575373"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905476"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265980"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9613541"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1182107248"/>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5_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1696" t="3889" r="1876" b="3632"/>
          <a:stretch/>
        </p:blipFill>
        <p:spPr>
          <a:xfrm>
            <a:off x="189541" y="260604"/>
            <a:ext cx="11753850" cy="6343650"/>
          </a:xfrm>
          <a:prstGeom prst="rect">
            <a:avLst/>
          </a:prstGeom>
        </p:spPr>
      </p:pic>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2018 Flowserve Corporation :: Proprietary &amp; Confidential</a:t>
            </a:r>
          </a:p>
        </p:txBody>
      </p:sp>
    </p:spTree>
    <p:extLst>
      <p:ext uri="{BB962C8B-B14F-4D97-AF65-F5344CB8AC3E}">
        <p14:creationId xmlns:p14="http://schemas.microsoft.com/office/powerpoint/2010/main" val="54367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6_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20027" r="4868" b="17047"/>
          <a:stretch/>
        </p:blipFill>
        <p:spPr>
          <a:xfrm>
            <a:off x="203638" y="260604"/>
            <a:ext cx="11788816" cy="6336792"/>
          </a:xfrm>
          <a:prstGeom prst="rect">
            <a:avLst/>
          </a:prstGeom>
        </p:spPr>
      </p:pic>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2018 Flowserve Corporation :: Proprietary &amp; Confidential</a:t>
            </a:r>
          </a:p>
        </p:txBody>
      </p:sp>
    </p:spTree>
    <p:extLst>
      <p:ext uri="{BB962C8B-B14F-4D97-AF65-F5344CB8AC3E}">
        <p14:creationId xmlns:p14="http://schemas.microsoft.com/office/powerpoint/2010/main" val="84543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5_CoverTitle_CAD_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l="1552" t="3611" r="1840" b="3889"/>
          <a:stretch/>
        </p:blipFill>
        <p:spPr>
          <a:xfrm>
            <a:off x="190500" y="247650"/>
            <a:ext cx="11772900" cy="6343650"/>
          </a:xfrm>
          <a:prstGeom prst="rect">
            <a:avLst/>
          </a:prstGeom>
        </p:spPr>
      </p:pic>
      <p:sp>
        <p:nvSpPr>
          <p:cNvPr id="14" name="Rectangle 13"/>
          <p:cNvSpPr/>
          <p:nvPr userDrawn="1"/>
        </p:nvSpPr>
        <p:spPr>
          <a:xfrm>
            <a:off x="3516392" y="1839779"/>
            <a:ext cx="5159215" cy="221824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1998" y="2350916"/>
            <a:ext cx="3048002" cy="1140784"/>
          </a:xfrm>
          <a:prstGeom prst="rect">
            <a:avLst/>
          </a:prstGeom>
        </p:spPr>
      </p:pic>
      <p:sp>
        <p:nvSpPr>
          <p:cNvPr id="16" name="Rectangle 15"/>
          <p:cNvSpPr/>
          <p:nvPr userDrawn="1"/>
        </p:nvSpPr>
        <p:spPr>
          <a:xfrm>
            <a:off x="3516392" y="4079445"/>
            <a:ext cx="5159215" cy="715920"/>
          </a:xfrm>
          <a:prstGeom prst="rect">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12" name="Title 1"/>
          <p:cNvSpPr>
            <a:spLocks noGrp="1"/>
          </p:cNvSpPr>
          <p:nvPr>
            <p:ph type="title"/>
          </p:nvPr>
        </p:nvSpPr>
        <p:spPr>
          <a:xfrm>
            <a:off x="3802017" y="4221388"/>
            <a:ext cx="4587965" cy="386215"/>
          </a:xfrm>
          <a:prstGeom prst="rect">
            <a:avLst/>
          </a:prstGeom>
        </p:spPr>
        <p:txBody>
          <a:bodyPr lIns="45720" tIns="22860" rIns="45720" bIns="22860" anchor="ctr" anchorCtr="0"/>
          <a:lstStyle>
            <a:lvl1pPr algn="ctr">
              <a:defRPr sz="1200" b="1" cap="all" spc="340" baseline="0">
                <a:solidFill>
                  <a:schemeClr val="bg1"/>
                </a:solidFill>
              </a:defRPr>
            </a:lvl1pPr>
          </a:lstStyle>
          <a:p>
            <a:r>
              <a:rPr lang="en-US" dirty="0"/>
              <a:t>Click to edit Master title style</a:t>
            </a:r>
          </a:p>
        </p:txBody>
      </p:sp>
      <p:sp>
        <p:nvSpPr>
          <p:cNvPr id="9" name="Rectangle 8"/>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39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8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4046707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Title and Content_Photo_2Column">
    <p:spTree>
      <p:nvGrpSpPr>
        <p:cNvPr id="1" name=""/>
        <p:cNvGrpSpPr/>
        <p:nvPr/>
      </p:nvGrpSpPr>
      <p:grpSpPr>
        <a:xfrm>
          <a:off x="0" y="0"/>
          <a:ext cx="0" cy="0"/>
          <a:chOff x="0" y="0"/>
          <a:chExt cx="0" cy="0"/>
        </a:xfrm>
      </p:grpSpPr>
      <p:sp>
        <p:nvSpPr>
          <p:cNvPr id="9" name="Rectangle 8"/>
          <p:cNvSpPr/>
          <p:nvPr userDrawn="1"/>
        </p:nvSpPr>
        <p:spPr>
          <a:xfrm>
            <a:off x="226931" y="282515"/>
            <a:ext cx="11735299" cy="7053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2042382" y="445204"/>
            <a:ext cx="9596836" cy="457971"/>
          </a:xfrm>
          <a:prstGeom prst="rect">
            <a:avLst/>
          </a:prstGeom>
        </p:spPr>
        <p:txBody>
          <a:bodyPr lIns="45720" tIns="22860" rIns="45720" bIns="22860"/>
          <a:lstStyle>
            <a:lvl1pPr algn="ctr">
              <a:defRPr sz="2800">
                <a:solidFill>
                  <a:schemeClr val="bg1"/>
                </a:solidFill>
              </a:defRPr>
            </a:lvl1pPr>
          </a:lstStyle>
          <a:p>
            <a:r>
              <a:rPr lang="en-US" dirty="0"/>
              <a:t>Click to edit Master title style</a:t>
            </a:r>
          </a:p>
        </p:txBody>
      </p:sp>
      <p:sp>
        <p:nvSpPr>
          <p:cNvPr id="3" name="Picture Placeholder 2"/>
          <p:cNvSpPr>
            <a:spLocks noGrp="1"/>
          </p:cNvSpPr>
          <p:nvPr>
            <p:ph type="pic" sz="quarter" idx="10"/>
          </p:nvPr>
        </p:nvSpPr>
        <p:spPr>
          <a:xfrm>
            <a:off x="4302489" y="987820"/>
            <a:ext cx="3584181" cy="5586516"/>
          </a:xfrm>
          <a:prstGeom prst="rect">
            <a:avLst/>
          </a:prstGeom>
        </p:spPr>
        <p:txBody>
          <a:bodyPr/>
          <a:lstStyle>
            <a:lvl1pPr marL="0" indent="0">
              <a:buFontTx/>
              <a:buNone/>
              <a:defRPr sz="1800"/>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2088" y="469919"/>
            <a:ext cx="1026338" cy="408543"/>
          </a:xfrm>
          <a:prstGeom prst="rect">
            <a:avLst/>
          </a:prstGeom>
        </p:spPr>
      </p:pic>
      <p:sp>
        <p:nvSpPr>
          <p:cNvPr id="13"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12" name="Content Placeholder 2"/>
          <p:cNvSpPr>
            <a:spLocks noGrp="1"/>
          </p:cNvSpPr>
          <p:nvPr>
            <p:ph idx="1"/>
          </p:nvPr>
        </p:nvSpPr>
        <p:spPr>
          <a:xfrm>
            <a:off x="695958"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accent2"/>
                </a:solidFill>
              </a:defRPr>
            </a:lvl1pPr>
            <a:lvl2pPr marL="374650" indent="-203994">
              <a:lnSpc>
                <a:spcPct val="100000"/>
              </a:lnSpc>
              <a:spcBef>
                <a:spcPts val="0"/>
              </a:spcBef>
              <a:spcAft>
                <a:spcPts val="1200"/>
              </a:spcAft>
              <a:buClr>
                <a:schemeClr val="tx2"/>
              </a:buClr>
              <a:buFont typeface="Lucida Grande"/>
              <a:buChar char="-"/>
              <a:tabLst/>
              <a:defRPr sz="1600">
                <a:solidFill>
                  <a:schemeClr val="accent2"/>
                </a:solidFill>
              </a:defRPr>
            </a:lvl2pPr>
            <a:lvl3pPr marL="545307" indent="-170657">
              <a:lnSpc>
                <a:spcPct val="100000"/>
              </a:lnSpc>
              <a:spcBef>
                <a:spcPts val="0"/>
              </a:spcBef>
              <a:spcAft>
                <a:spcPts val="1200"/>
              </a:spcAft>
              <a:buClr>
                <a:schemeClr val="tx2"/>
              </a:buClr>
              <a:defRPr sz="1600">
                <a:solidFill>
                  <a:schemeClr val="accent2"/>
                </a:solidFill>
              </a:defRPr>
            </a:lvl3pPr>
            <a:lvl4pPr marL="740569" indent="-195263">
              <a:lnSpc>
                <a:spcPct val="100000"/>
              </a:lnSpc>
              <a:spcBef>
                <a:spcPts val="0"/>
              </a:spcBef>
              <a:spcAft>
                <a:spcPts val="1200"/>
              </a:spcAft>
              <a:buClr>
                <a:schemeClr val="tx2"/>
              </a:buClr>
              <a:buFont typeface="Lucida Grande"/>
              <a:buChar char="-"/>
              <a:defRPr sz="1600">
                <a:solidFill>
                  <a:schemeClr val="accent2"/>
                </a:solidFill>
              </a:defRPr>
            </a:lvl4pPr>
            <a:lvl5pPr marL="912019" indent="-171450">
              <a:lnSpc>
                <a:spcPct val="100000"/>
              </a:lnSpc>
              <a:spcBef>
                <a:spcPts val="0"/>
              </a:spcBef>
              <a:spcAft>
                <a:spcPts val="1200"/>
              </a:spcAft>
              <a:buClr>
                <a:schemeClr val="tx2"/>
              </a:buClr>
              <a:defRPr sz="16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2"/>
          </p:nvPr>
        </p:nvSpPr>
        <p:spPr>
          <a:xfrm>
            <a:off x="695958"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
        <p:nvSpPr>
          <p:cNvPr id="18" name="Content Placeholder 2"/>
          <p:cNvSpPr>
            <a:spLocks noGrp="1"/>
          </p:cNvSpPr>
          <p:nvPr>
            <p:ph idx="13"/>
          </p:nvPr>
        </p:nvSpPr>
        <p:spPr>
          <a:xfrm>
            <a:off x="8546416" y="2282283"/>
            <a:ext cx="2914899" cy="3984703"/>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accent2"/>
                </a:solidFill>
              </a:defRPr>
            </a:lvl1pPr>
            <a:lvl2pPr marL="374650" indent="-203994">
              <a:lnSpc>
                <a:spcPct val="100000"/>
              </a:lnSpc>
              <a:spcBef>
                <a:spcPts val="0"/>
              </a:spcBef>
              <a:spcAft>
                <a:spcPts val="1200"/>
              </a:spcAft>
              <a:buClr>
                <a:schemeClr val="tx2"/>
              </a:buClr>
              <a:buFont typeface="Lucida Grande"/>
              <a:buChar char="-"/>
              <a:tabLst/>
              <a:defRPr sz="1600">
                <a:solidFill>
                  <a:schemeClr val="accent2"/>
                </a:solidFill>
              </a:defRPr>
            </a:lvl2pPr>
            <a:lvl3pPr marL="545307" indent="-170657">
              <a:lnSpc>
                <a:spcPct val="100000"/>
              </a:lnSpc>
              <a:spcBef>
                <a:spcPts val="0"/>
              </a:spcBef>
              <a:spcAft>
                <a:spcPts val="1200"/>
              </a:spcAft>
              <a:buClr>
                <a:schemeClr val="tx2"/>
              </a:buClr>
              <a:defRPr sz="1600">
                <a:solidFill>
                  <a:schemeClr val="accent2"/>
                </a:solidFill>
              </a:defRPr>
            </a:lvl3pPr>
            <a:lvl4pPr marL="740569" indent="-195263">
              <a:lnSpc>
                <a:spcPct val="100000"/>
              </a:lnSpc>
              <a:spcBef>
                <a:spcPts val="0"/>
              </a:spcBef>
              <a:spcAft>
                <a:spcPts val="1200"/>
              </a:spcAft>
              <a:buClr>
                <a:schemeClr val="tx2"/>
              </a:buClr>
              <a:buFont typeface="Lucida Grande"/>
              <a:buChar char="-"/>
              <a:defRPr sz="1600">
                <a:solidFill>
                  <a:schemeClr val="accent2"/>
                </a:solidFill>
              </a:defRPr>
            </a:lvl4pPr>
            <a:lvl5pPr marL="912019" indent="-171450">
              <a:lnSpc>
                <a:spcPct val="100000"/>
              </a:lnSpc>
              <a:spcBef>
                <a:spcPts val="0"/>
              </a:spcBef>
              <a:spcAft>
                <a:spcPts val="1200"/>
              </a:spcAft>
              <a:buClr>
                <a:schemeClr val="tx2"/>
              </a:buClr>
              <a:defRPr sz="160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14"/>
          </p:nvPr>
        </p:nvSpPr>
        <p:spPr>
          <a:xfrm>
            <a:off x="8546416" y="1471961"/>
            <a:ext cx="2914899" cy="698810"/>
          </a:xfrm>
          <a:prstGeom prst="rect">
            <a:avLst/>
          </a:prstGeom>
        </p:spPr>
        <p:txBody>
          <a:bodyPr lIns="45720" tIns="22860" rIns="45720" bIns="22860"/>
          <a:lstStyle>
            <a:lvl1pPr marL="0" indent="0">
              <a:lnSpc>
                <a:spcPct val="100000"/>
              </a:lnSpc>
              <a:spcBef>
                <a:spcPts val="0"/>
              </a:spcBef>
              <a:spcAft>
                <a:spcPts val="1200"/>
              </a:spcAft>
              <a:buClr>
                <a:schemeClr val="tx2"/>
              </a:buClr>
              <a:buFontTx/>
              <a:buNone/>
              <a:defRPr sz="2000">
                <a:solidFill>
                  <a:srgbClr val="C00000"/>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2"/>
                </a:solidFill>
              </a:defRPr>
            </a:lvl2pPr>
            <a:lvl3pPr marL="545307" indent="-170657">
              <a:lnSpc>
                <a:spcPct val="100000"/>
              </a:lnSpc>
              <a:spcBef>
                <a:spcPts val="0"/>
              </a:spcBef>
              <a:spcAft>
                <a:spcPts val="1200"/>
              </a:spcAft>
              <a:buClr>
                <a:schemeClr val="tx2"/>
              </a:buClr>
              <a:defRPr sz="1600">
                <a:solidFill>
                  <a:schemeClr val="tx2"/>
                </a:solidFill>
              </a:defRPr>
            </a:lvl3pPr>
            <a:lvl4pPr marL="740569" indent="-195263">
              <a:lnSpc>
                <a:spcPct val="100000"/>
              </a:lnSpc>
              <a:spcBef>
                <a:spcPts val="0"/>
              </a:spcBef>
              <a:spcAft>
                <a:spcPts val="1200"/>
              </a:spcAft>
              <a:buClr>
                <a:schemeClr val="tx2"/>
              </a:buClr>
              <a:buFont typeface="Lucida Grande"/>
              <a:buChar char="-"/>
              <a:defRPr sz="1600">
                <a:solidFill>
                  <a:schemeClr val="tx2"/>
                </a:solidFill>
              </a:defRPr>
            </a:lvl4pPr>
            <a:lvl5pPr marL="912019" indent="-171450">
              <a:lnSpc>
                <a:spcPct val="100000"/>
              </a:lnSpc>
              <a:spcBef>
                <a:spcPts val="0"/>
              </a:spcBef>
              <a:spcAft>
                <a:spcPts val="1200"/>
              </a:spcAft>
              <a:buClr>
                <a:schemeClr val="tx2"/>
              </a:buClr>
              <a:defRPr sz="160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243650565"/>
      </p:ext>
    </p:extLst>
  </p:cSld>
  <p:clrMapOvr>
    <a:masterClrMapping/>
  </p:clrMapOvr>
  <p:transition spd="slow">
    <p:push dir="u"/>
  </p:transition>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REDBOX_Content/PhotoLG">
    <p:spTree>
      <p:nvGrpSpPr>
        <p:cNvPr id="1" name=""/>
        <p:cNvGrpSpPr/>
        <p:nvPr/>
      </p:nvGrpSpPr>
      <p:grpSpPr>
        <a:xfrm>
          <a:off x="0" y="0"/>
          <a:ext cx="0" cy="0"/>
          <a:chOff x="0" y="0"/>
          <a:chExt cx="0" cy="0"/>
        </a:xfrm>
      </p:grpSpPr>
      <p:sp>
        <p:nvSpPr>
          <p:cNvPr id="7" name="Rectangle 6"/>
          <p:cNvSpPr/>
          <p:nvPr userDrawn="1"/>
        </p:nvSpPr>
        <p:spPr>
          <a:xfrm>
            <a:off x="1947797" y="274811"/>
            <a:ext cx="4308954" cy="629902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2217106" y="752316"/>
            <a:ext cx="3651338" cy="1717232"/>
          </a:xfrm>
          <a:prstGeom prst="rect">
            <a:avLst/>
          </a:prstGeom>
        </p:spPr>
        <p:txBody>
          <a:bodyPr lIns="45720" tIns="22860" rIns="45720" bIns="22860"/>
          <a:lstStyle>
            <a:lvl1pPr>
              <a:lnSpc>
                <a:spcPct val="100000"/>
              </a:lnSpc>
              <a:defRPr sz="3200">
                <a:solidFill>
                  <a:schemeClr val="bg1"/>
                </a:solidFill>
              </a:defRPr>
            </a:lvl1pPr>
          </a:lstStyle>
          <a:p>
            <a:r>
              <a:rPr lang="en-US" dirty="0"/>
              <a:t>Click to edit Master title style</a:t>
            </a:r>
          </a:p>
        </p:txBody>
      </p:sp>
      <p:sp>
        <p:nvSpPr>
          <p:cNvPr id="11" name="Picture Placeholder 2"/>
          <p:cNvSpPr>
            <a:spLocks noGrp="1"/>
          </p:cNvSpPr>
          <p:nvPr>
            <p:ph type="pic" sz="quarter" idx="10"/>
          </p:nvPr>
        </p:nvSpPr>
        <p:spPr>
          <a:xfrm>
            <a:off x="6256751" y="273050"/>
            <a:ext cx="5690774" cy="6300788"/>
          </a:xfrm>
          <a:prstGeom prst="rect">
            <a:avLst/>
          </a:prstGeom>
        </p:spPr>
        <p:txBody>
          <a:bodyPr/>
          <a:lstStyle>
            <a:lvl1pPr marL="0" indent="0">
              <a:buFontTx/>
              <a:buNone/>
              <a:defRPr sz="1800"/>
            </a:lvl1pPr>
          </a:lstStyle>
          <a:p>
            <a:endParaRPr lang="en-US" dirty="0"/>
          </a:p>
        </p:txBody>
      </p:sp>
      <p:sp>
        <p:nvSpPr>
          <p:cNvPr id="12"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53590222"/>
      </p:ext>
    </p:extLst>
  </p:cSld>
  <p:clrMapOvr>
    <a:masterClrMapping/>
  </p:clrMapOvr>
  <p:transition spd="slow">
    <p:push dir="u"/>
  </p:transition>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REDBOX_Content_TableChart">
    <p:spTree>
      <p:nvGrpSpPr>
        <p:cNvPr id="1" name=""/>
        <p:cNvGrpSpPr/>
        <p:nvPr/>
      </p:nvGrpSpPr>
      <p:grpSpPr>
        <a:xfrm>
          <a:off x="0" y="0"/>
          <a:ext cx="0" cy="0"/>
          <a:chOff x="0" y="0"/>
          <a:chExt cx="0" cy="0"/>
        </a:xfrm>
      </p:grpSpPr>
      <p:sp>
        <p:nvSpPr>
          <p:cNvPr id="9" name="Title 1"/>
          <p:cNvSpPr>
            <a:spLocks noGrp="1"/>
          </p:cNvSpPr>
          <p:nvPr>
            <p:ph type="title"/>
          </p:nvPr>
        </p:nvSpPr>
        <p:spPr>
          <a:xfrm>
            <a:off x="449633" y="1170641"/>
            <a:ext cx="5376578" cy="658159"/>
          </a:xfrm>
          <a:prstGeom prst="rect">
            <a:avLst/>
          </a:prstGeom>
        </p:spPr>
        <p:txBody>
          <a:bodyPr lIns="45720" tIns="22860" rIns="45720" bIns="22860" anchor="b" anchorCtr="0"/>
          <a:lstStyle>
            <a:lvl1pPr>
              <a:defRPr sz="2800">
                <a:solidFill>
                  <a:srgbClr val="C00000"/>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4" name="Rectangle 3"/>
          <p:cNvSpPr/>
          <p:nvPr userDrawn="1"/>
        </p:nvSpPr>
        <p:spPr>
          <a:xfrm>
            <a:off x="6054810" y="278027"/>
            <a:ext cx="5894173" cy="63037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0"/>
          </p:nvPr>
        </p:nvSpPr>
        <p:spPr>
          <a:xfrm>
            <a:off x="449633" y="1770743"/>
            <a:ext cx="5376578" cy="1028063"/>
          </a:xfrm>
          <a:prstGeom prst="rect">
            <a:avLst/>
          </a:prstGeom>
        </p:spPr>
        <p:txBody>
          <a:bodyPr lIns="45720" rIns="45720"/>
          <a:lstStyle>
            <a:lvl1pPr marL="0" indent="0">
              <a:lnSpc>
                <a:spcPct val="100000"/>
              </a:lnSpc>
              <a:buFontTx/>
              <a:buNone/>
              <a:defRPr sz="2400">
                <a:solidFill>
                  <a:schemeClr val="accent2"/>
                </a:solidFill>
              </a:defRPr>
            </a:lvl1pPr>
          </a:lstStyle>
          <a:p>
            <a:pPr lvl="0"/>
            <a:r>
              <a:rPr lang="en-US" dirty="0"/>
              <a:t>Click to edit Master text styles</a:t>
            </a:r>
          </a:p>
        </p:txBody>
      </p:sp>
    </p:spTree>
    <p:extLst>
      <p:ext uri="{BB962C8B-B14F-4D97-AF65-F5344CB8AC3E}">
        <p14:creationId xmlns:p14="http://schemas.microsoft.com/office/powerpoint/2010/main" val="3143394178"/>
      </p:ext>
    </p:extLst>
  </p:cSld>
  <p:clrMapOvr>
    <a:masterClrMapping/>
  </p:clrMapOvr>
  <p:transition spd="slow">
    <p:push dir="u"/>
  </p:transition>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Industry Logos">
    <p:spTree>
      <p:nvGrpSpPr>
        <p:cNvPr id="1" name=""/>
        <p:cNvGrpSpPr/>
        <p:nvPr/>
      </p:nvGrpSpPr>
      <p:grpSpPr>
        <a:xfrm>
          <a:off x="0" y="0"/>
          <a:ext cx="0" cy="0"/>
          <a:chOff x="0" y="0"/>
          <a:chExt cx="0" cy="0"/>
        </a:xfrm>
      </p:grpSpPr>
      <p:sp>
        <p:nvSpPr>
          <p:cNvPr id="16" name="Picture Placeholder 3"/>
          <p:cNvSpPr>
            <a:spLocks noGrp="1"/>
          </p:cNvSpPr>
          <p:nvPr>
            <p:ph type="pic" sz="quarter" idx="13"/>
          </p:nvPr>
        </p:nvSpPr>
        <p:spPr>
          <a:xfrm>
            <a:off x="7265981" y="1396170"/>
            <a:ext cx="2350253" cy="1419596"/>
          </a:xfrm>
          <a:prstGeom prst="rect">
            <a:avLst/>
          </a:prstGeom>
        </p:spPr>
        <p:txBody>
          <a:bodyPr/>
          <a:lstStyle>
            <a:lvl1pPr>
              <a:defRPr sz="1400"/>
            </a:lvl1pPr>
          </a:lstStyle>
          <a:p>
            <a:endParaRPr lang="en-US" dirty="0"/>
          </a:p>
        </p:txBody>
      </p:sp>
      <p:sp>
        <p:nvSpPr>
          <p:cNvPr id="4" name="Picture Placeholder 3"/>
          <p:cNvSpPr>
            <a:spLocks noGrp="1"/>
          </p:cNvSpPr>
          <p:nvPr>
            <p:ph type="pic" sz="quarter" idx="10"/>
          </p:nvPr>
        </p:nvSpPr>
        <p:spPr>
          <a:xfrm>
            <a:off x="225443" y="1396170"/>
            <a:ext cx="2348767" cy="1419596"/>
          </a:xfrm>
          <a:prstGeom prst="rect">
            <a:avLst/>
          </a:prstGeom>
        </p:spPr>
        <p:txBody>
          <a:bodyPr/>
          <a:lstStyle>
            <a:lvl1pPr>
              <a:defRPr sz="1400"/>
            </a:lvl1pPr>
          </a:lstStyle>
          <a:p>
            <a:endParaRPr lang="en-US" dirty="0"/>
          </a:p>
        </p:txBody>
      </p:sp>
      <p:sp>
        <p:nvSpPr>
          <p:cNvPr id="12" name="Picture Placeholder 3"/>
          <p:cNvSpPr>
            <a:spLocks noGrp="1"/>
          </p:cNvSpPr>
          <p:nvPr>
            <p:ph type="pic" sz="quarter" idx="11"/>
          </p:nvPr>
        </p:nvSpPr>
        <p:spPr>
          <a:xfrm>
            <a:off x="2576025" y="1396170"/>
            <a:ext cx="2335885" cy="1419596"/>
          </a:xfrm>
          <a:prstGeom prst="rect">
            <a:avLst/>
          </a:prstGeom>
        </p:spPr>
        <p:txBody>
          <a:bodyPr/>
          <a:lstStyle>
            <a:lvl1pPr>
              <a:defRPr sz="1400"/>
            </a:lvl1pPr>
          </a:lstStyle>
          <a:p>
            <a:endParaRPr lang="en-US" dirty="0"/>
          </a:p>
        </p:txBody>
      </p:sp>
      <p:sp>
        <p:nvSpPr>
          <p:cNvPr id="13" name="Picture Placeholder 3"/>
          <p:cNvSpPr>
            <a:spLocks noGrp="1"/>
          </p:cNvSpPr>
          <p:nvPr>
            <p:ph type="pic" sz="quarter" idx="12"/>
          </p:nvPr>
        </p:nvSpPr>
        <p:spPr>
          <a:xfrm>
            <a:off x="4906197" y="1396170"/>
            <a:ext cx="2359783" cy="1419596"/>
          </a:xfrm>
          <a:prstGeom prst="rect">
            <a:avLst/>
          </a:prstGeom>
        </p:spPr>
        <p:txBody>
          <a:bodyPr/>
          <a:lstStyle>
            <a:lvl1pPr>
              <a:defRPr sz="1400"/>
            </a:lvl1pPr>
          </a:lstStyle>
          <a:p>
            <a:endParaRPr lang="en-US" dirty="0"/>
          </a:p>
        </p:txBody>
      </p:sp>
      <p:sp>
        <p:nvSpPr>
          <p:cNvPr id="18" name="Picture Placeholder 3"/>
          <p:cNvSpPr>
            <a:spLocks noGrp="1"/>
          </p:cNvSpPr>
          <p:nvPr>
            <p:ph type="pic" sz="quarter" idx="15"/>
          </p:nvPr>
        </p:nvSpPr>
        <p:spPr>
          <a:xfrm>
            <a:off x="9616233" y="1396170"/>
            <a:ext cx="2349383" cy="1419596"/>
          </a:xfrm>
          <a:prstGeom prst="rect">
            <a:avLst/>
          </a:prstGeom>
        </p:spPr>
        <p:txBody>
          <a:bodyPr/>
          <a:lstStyle>
            <a:lvl1pPr>
              <a:defRPr sz="1400"/>
            </a:lvl1pPr>
          </a:lstStyle>
          <a:p>
            <a:endParaRPr lang="en-US" dirty="0"/>
          </a:p>
        </p:txBody>
      </p:sp>
      <p:cxnSp>
        <p:nvCxnSpPr>
          <p:cNvPr id="3" name="Straight Connector 2"/>
          <p:cNvCxnSpPr/>
          <p:nvPr userDrawn="1"/>
        </p:nvCxnSpPr>
        <p:spPr>
          <a:xfrm>
            <a:off x="2574817"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906198"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7266702"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9614263" y="2297818"/>
            <a:ext cx="0" cy="429360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222750" y="282294"/>
            <a:ext cx="11740896" cy="1139363"/>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065623" y="528450"/>
            <a:ext cx="9380823" cy="385721"/>
          </a:xfrm>
          <a:prstGeom prst="rect">
            <a:avLst/>
          </a:prstGeom>
        </p:spPr>
        <p:txBody>
          <a:bodyPr lIns="45720" tIns="22860" rIns="45720" bIns="22860"/>
          <a:lstStyle>
            <a:lvl1pPr algn="ctr">
              <a:defRPr sz="2800" b="1" cap="all" spc="60" baseline="0">
                <a:solidFill>
                  <a:schemeClr val="bg1"/>
                </a:solidFill>
              </a:defRPr>
            </a:lvl1pPr>
          </a:lstStyle>
          <a:p>
            <a:r>
              <a:rPr lang="en-US" dirty="0"/>
              <a:t>Click to edit Master title style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2534" y="469560"/>
            <a:ext cx="1253264" cy="498873"/>
          </a:xfrm>
          <a:prstGeom prst="rect">
            <a:avLst/>
          </a:prstGeom>
        </p:spPr>
      </p:pic>
      <p:cxnSp>
        <p:nvCxnSpPr>
          <p:cNvPr id="23" name="Straight Connector 22"/>
          <p:cNvCxnSpPr/>
          <p:nvPr userDrawn="1"/>
        </p:nvCxnSpPr>
        <p:spPr>
          <a:xfrm>
            <a:off x="2575373"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905476"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265980"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9613541" y="1163665"/>
            <a:ext cx="722" cy="257992"/>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1460386049"/>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4" name="Text Placeholder 3"/>
          <p:cNvSpPr>
            <a:spLocks noGrp="1"/>
          </p:cNvSpPr>
          <p:nvPr>
            <p:ph type="body" sz="quarter" idx="10"/>
          </p:nvPr>
        </p:nvSpPr>
        <p:spPr>
          <a:xfrm>
            <a:off x="7518400" y="6653213"/>
            <a:ext cx="4121150" cy="163512"/>
          </a:xfrm>
        </p:spPr>
        <p:txBody>
          <a:bodyPr>
            <a:noAutofit/>
          </a:bodyPr>
          <a:lstStyle>
            <a:lvl1pPr marL="0" indent="0" algn="r">
              <a:buNone/>
              <a:defRPr sz="1050">
                <a:solidFill>
                  <a:schemeClr val="tx1">
                    <a:lumMod val="50000"/>
                    <a:lumOff val="50000"/>
                  </a:schemeClr>
                </a:solidFill>
              </a:defRPr>
            </a:lvl1pPr>
            <a:lvl2pPr marL="457108" indent="0" algn="r">
              <a:buNone/>
              <a:defRPr sz="1000">
                <a:solidFill>
                  <a:schemeClr val="tx1">
                    <a:lumMod val="50000"/>
                    <a:lumOff val="50000"/>
                  </a:schemeClr>
                </a:solidFill>
              </a:defRPr>
            </a:lvl2pPr>
            <a:lvl3pPr marL="914217" indent="0" algn="r">
              <a:buNone/>
              <a:defRPr sz="900">
                <a:solidFill>
                  <a:schemeClr val="tx1">
                    <a:lumMod val="50000"/>
                    <a:lumOff val="50000"/>
                  </a:schemeClr>
                </a:solidFill>
              </a:defRPr>
            </a:lvl3pPr>
            <a:lvl4pPr marL="1371325" indent="0" algn="r">
              <a:buNone/>
              <a:defRPr sz="800">
                <a:solidFill>
                  <a:schemeClr val="tx1">
                    <a:lumMod val="50000"/>
                    <a:lumOff val="50000"/>
                  </a:schemeClr>
                </a:solidFill>
              </a:defRPr>
            </a:lvl4pPr>
            <a:lvl5pPr marL="1828434" indent="0" algn="r">
              <a:buNone/>
              <a:defRPr sz="800">
                <a:solidFill>
                  <a:schemeClr val="tx1">
                    <a:lumMod val="50000"/>
                    <a:lumOff val="50000"/>
                  </a:schemeClr>
                </a:solidFill>
              </a:defRPr>
            </a:lvl5pPr>
          </a:lstStyle>
          <a:p>
            <a:pPr lvl="0"/>
            <a:r>
              <a:rPr lang="en-US" dirty="0"/>
              <a:t>Edit Master text styles</a:t>
            </a:r>
          </a:p>
        </p:txBody>
      </p:sp>
    </p:spTree>
    <p:extLst>
      <p:ext uri="{BB962C8B-B14F-4D97-AF65-F5344CB8AC3E}">
        <p14:creationId xmlns:p14="http://schemas.microsoft.com/office/powerpoint/2010/main" val="2467448084"/>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3A92FF0-7277-4BA6-B47B-D2947F283A98}"/>
              </a:ext>
            </a:extLst>
          </p:cNvPr>
          <p:cNvSpPr>
            <a:spLocks noGrp="1"/>
          </p:cNvSpPr>
          <p:nvPr>
            <p:ph type="sldNum" sz="quarter" idx="4"/>
          </p:nvPr>
        </p:nvSpPr>
        <p:spPr>
          <a:xfrm>
            <a:off x="11356783"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8" name="Title Placeholder 8">
            <a:extLst>
              <a:ext uri="{FF2B5EF4-FFF2-40B4-BE49-F238E27FC236}">
                <a16:creationId xmlns:a16="http://schemas.microsoft.com/office/drawing/2014/main" id="{783487E2-935B-45E0-A8A3-EB3F3400838B}"/>
              </a:ext>
            </a:extLst>
          </p:cNvPr>
          <p:cNvSpPr>
            <a:spLocks noGrp="1"/>
          </p:cNvSpPr>
          <p:nvPr>
            <p:ph type="title"/>
          </p:nvPr>
        </p:nvSpPr>
        <p:spPr>
          <a:xfrm>
            <a:off x="4583017" y="172173"/>
            <a:ext cx="7092847" cy="480131"/>
          </a:xfrm>
          <a:prstGeom prst="rect">
            <a:avLst/>
          </a:prstGeom>
          <a:solidFill>
            <a:schemeClr val="bg1">
              <a:alpha val="25000"/>
            </a:schemeClr>
          </a:solidFill>
        </p:spPr>
        <p:txBody>
          <a:bodyPr vert="horz" lIns="91440" tIns="45720" rIns="91440" bIns="45720" rtlCol="0" anchor="ctr">
            <a:spAutoFit/>
          </a:bodyPr>
          <a:lstStyle/>
          <a:p>
            <a:r>
              <a:rPr lang="en-US" dirty="0"/>
              <a:t>Click to edit Master title style</a:t>
            </a:r>
          </a:p>
        </p:txBody>
      </p:sp>
    </p:spTree>
    <p:extLst>
      <p:ext uri="{BB962C8B-B14F-4D97-AF65-F5344CB8AC3E}">
        <p14:creationId xmlns:p14="http://schemas.microsoft.com/office/powerpoint/2010/main" val="465864201"/>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Foo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1867"/>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32242342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verPHOTOTitle_Text_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22422" y="273050"/>
            <a:ext cx="11725103" cy="6300788"/>
          </a:xfrm>
          <a:prstGeom prst="rect">
            <a:avLst/>
          </a:prstGeom>
        </p:spPr>
        <p:txBody>
          <a:bodyPr/>
          <a:lstStyle>
            <a:lvl1pPr marL="0" indent="0">
              <a:buFontTx/>
              <a:buNone/>
              <a:defRPr sz="1600"/>
            </a:lvl1pPr>
          </a:lstStyle>
          <a:p>
            <a:endParaRPr lang="en-US" dirty="0"/>
          </a:p>
        </p:txBody>
      </p:sp>
      <p:sp>
        <p:nvSpPr>
          <p:cNvPr id="9" name="Title 1"/>
          <p:cNvSpPr>
            <a:spLocks noGrp="1"/>
          </p:cNvSpPr>
          <p:nvPr>
            <p:ph type="title"/>
          </p:nvPr>
        </p:nvSpPr>
        <p:spPr>
          <a:xfrm>
            <a:off x="4249329" y="1437573"/>
            <a:ext cx="6881046" cy="900591"/>
          </a:xfrm>
          <a:prstGeom prst="rect">
            <a:avLst/>
          </a:prstGeom>
        </p:spPr>
        <p:txBody>
          <a:bodyPr lIns="45720" tIns="22860" rIns="45720" bIns="22860" anchor="ctr" anchorCtr="0"/>
          <a:lstStyle>
            <a:lvl1pPr algn="r">
              <a:defRPr sz="4200">
                <a:solidFill>
                  <a:schemeClr val="bg1"/>
                </a:solidFill>
              </a:defRPr>
            </a:lvl1pPr>
          </a:lstStyle>
          <a:p>
            <a:r>
              <a:rPr lang="en-US" dirty="0"/>
              <a:t>Click to edit Master title style</a:t>
            </a:r>
          </a:p>
        </p:txBody>
      </p:sp>
      <p:sp>
        <p:nvSpPr>
          <p:cNvPr id="10" name="Text Placeholder 4"/>
          <p:cNvSpPr>
            <a:spLocks noGrp="1"/>
          </p:cNvSpPr>
          <p:nvPr>
            <p:ph type="body" sz="quarter" idx="13"/>
          </p:nvPr>
        </p:nvSpPr>
        <p:spPr>
          <a:xfrm>
            <a:off x="6244268" y="2338164"/>
            <a:ext cx="4886107" cy="590890"/>
          </a:xfrm>
          <a:prstGeom prst="rect">
            <a:avLst/>
          </a:prstGeom>
        </p:spPr>
        <p:txBody>
          <a:bodyPr/>
          <a:lstStyle>
            <a:lvl1pPr marL="0" indent="0" algn="r">
              <a:buFontTx/>
              <a:buNone/>
              <a:defRPr sz="2400">
                <a:solidFill>
                  <a:schemeClr val="bg1"/>
                </a:solidFill>
              </a:defRPr>
            </a:lvl1pPr>
            <a:lvl2pPr marL="457108" indent="0">
              <a:buFontTx/>
              <a:buNone/>
              <a:defRPr sz="1200"/>
            </a:lvl2pPr>
            <a:lvl3pPr marL="914217" indent="0">
              <a:buFontTx/>
              <a:buNone/>
              <a:defRPr sz="1200"/>
            </a:lvl3pPr>
            <a:lvl4pPr marL="1371325" indent="0">
              <a:buFontTx/>
              <a:buNone/>
              <a:defRPr sz="1200"/>
            </a:lvl4pPr>
            <a:lvl5pPr marL="1828434" indent="0">
              <a:buFontTx/>
              <a:buNone/>
              <a:defRPr sz="1200"/>
            </a:lvl5pPr>
          </a:lstStyle>
          <a:p>
            <a:pPr lvl="0"/>
            <a:r>
              <a:rPr lang="en-US" dirty="0"/>
              <a:t>Click to edit Master text styles</a:t>
            </a:r>
          </a:p>
        </p:txBody>
      </p:sp>
      <p:sp>
        <p:nvSpPr>
          <p:cNvPr id="7"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8" name="Text Placeholder 2"/>
          <p:cNvSpPr>
            <a:spLocks noGrp="1"/>
          </p:cNvSpPr>
          <p:nvPr>
            <p:ph type="body" sz="quarter" idx="12"/>
          </p:nvPr>
        </p:nvSpPr>
        <p:spPr>
          <a:xfrm>
            <a:off x="530952" y="6015922"/>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646629343"/>
      </p:ext>
    </p:extLst>
  </p:cSld>
  <p:clrMapOvr>
    <a:masterClrMapping/>
  </p:clrMapOvr>
  <p:transition spd="slow">
    <p:push dir="u"/>
  </p:transition>
  <p:hf hdr="0" ftr="0" dt="0"/>
  <p:extLst>
    <p:ext uri="{DCECCB84-F9BA-43D5-87BE-67443E8EF086}">
      <p15:sldGuideLst xmlns:p15="http://schemas.microsoft.com/office/powerpoint/2012/main">
        <p15:guide id="1" orient="horz" pos="2160">
          <p15:clr>
            <a:srgbClr val="FBAE40"/>
          </p15:clr>
        </p15:guide>
        <p15:guide id="2" pos="132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overPHOTOTitle_Text_Left">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222422" y="273050"/>
            <a:ext cx="11725103" cy="6300788"/>
          </a:xfrm>
          <a:prstGeom prst="rect">
            <a:avLst/>
          </a:prstGeom>
        </p:spPr>
        <p:txBody>
          <a:bodyPr/>
          <a:lstStyle>
            <a:lvl1pPr marL="0" indent="0">
              <a:buFontTx/>
              <a:buNone/>
              <a:defRPr sz="1600"/>
            </a:lvl1pPr>
          </a:lstStyle>
          <a:p>
            <a:endParaRPr lang="en-US" dirty="0"/>
          </a:p>
        </p:txBody>
      </p:sp>
      <p:sp>
        <p:nvSpPr>
          <p:cNvPr id="7" name="Title 1"/>
          <p:cNvSpPr>
            <a:spLocks noGrp="1"/>
          </p:cNvSpPr>
          <p:nvPr>
            <p:ph type="title"/>
          </p:nvPr>
        </p:nvSpPr>
        <p:spPr>
          <a:xfrm>
            <a:off x="792450" y="1437573"/>
            <a:ext cx="6881046" cy="900591"/>
          </a:xfrm>
          <a:prstGeom prst="rect">
            <a:avLst/>
          </a:prstGeom>
        </p:spPr>
        <p:txBody>
          <a:bodyPr lIns="45720" tIns="22860" rIns="45720" bIns="22860" anchor="ctr" anchorCtr="0"/>
          <a:lstStyle>
            <a:lvl1pPr algn="l">
              <a:defRPr sz="4200">
                <a:solidFill>
                  <a:schemeClr val="bg1"/>
                </a:solidFill>
              </a:defRPr>
            </a:lvl1pPr>
          </a:lstStyle>
          <a:p>
            <a:r>
              <a:rPr lang="en-US" dirty="0"/>
              <a:t>Click to edit Master title style</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8" name="Text Placeholder 4"/>
          <p:cNvSpPr>
            <a:spLocks noGrp="1"/>
          </p:cNvSpPr>
          <p:nvPr>
            <p:ph type="body" sz="quarter" idx="13"/>
          </p:nvPr>
        </p:nvSpPr>
        <p:spPr>
          <a:xfrm>
            <a:off x="792450" y="2338164"/>
            <a:ext cx="4886107" cy="449641"/>
          </a:xfrm>
          <a:prstGeom prst="rect">
            <a:avLst/>
          </a:prstGeom>
        </p:spPr>
        <p:txBody>
          <a:bodyPr/>
          <a:lstStyle>
            <a:lvl1pPr marL="0" indent="0" algn="l">
              <a:buFontTx/>
              <a:buNone/>
              <a:defRPr sz="2400">
                <a:solidFill>
                  <a:schemeClr val="bg1"/>
                </a:solidFill>
              </a:defRPr>
            </a:lvl1pPr>
            <a:lvl2pPr marL="457108" indent="0">
              <a:buFontTx/>
              <a:buNone/>
              <a:defRPr sz="1200"/>
            </a:lvl2pPr>
            <a:lvl3pPr marL="914217" indent="0">
              <a:buFontTx/>
              <a:buNone/>
              <a:defRPr sz="1200"/>
            </a:lvl3pPr>
            <a:lvl4pPr marL="1371325" indent="0">
              <a:buFontTx/>
              <a:buNone/>
              <a:defRPr sz="1200"/>
            </a:lvl4pPr>
            <a:lvl5pPr marL="1828434" indent="0">
              <a:buFontTx/>
              <a:buNone/>
              <a:defRPr sz="1200"/>
            </a:lvl5pPr>
          </a:lstStyle>
          <a:p>
            <a:pPr lvl="0"/>
            <a:r>
              <a:rPr lang="en-US" dirty="0"/>
              <a:t>Click to edit Master text styles</a:t>
            </a:r>
          </a:p>
        </p:txBody>
      </p:sp>
      <p:sp>
        <p:nvSpPr>
          <p:cNvPr id="10" name="Text Placeholder 2"/>
          <p:cNvSpPr>
            <a:spLocks noGrp="1"/>
          </p:cNvSpPr>
          <p:nvPr>
            <p:ph type="body" sz="quarter" idx="12"/>
          </p:nvPr>
        </p:nvSpPr>
        <p:spPr>
          <a:xfrm>
            <a:off x="457257"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0516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1696" t="3889" r="1876" b="3632"/>
          <a:stretch/>
        </p:blipFill>
        <p:spPr>
          <a:xfrm>
            <a:off x="189541" y="260604"/>
            <a:ext cx="11753850" cy="6343650"/>
          </a:xfrm>
          <a:prstGeom prst="rect">
            <a:avLst/>
          </a:prstGeom>
        </p:spPr>
      </p:pic>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2019 Flowserve Corporation :: Proprietary &amp; Confidential</a:t>
            </a:r>
          </a:p>
        </p:txBody>
      </p:sp>
    </p:spTree>
    <p:extLst>
      <p:ext uri="{BB962C8B-B14F-4D97-AF65-F5344CB8AC3E}">
        <p14:creationId xmlns:p14="http://schemas.microsoft.com/office/powerpoint/2010/main" val="65224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349348"/>
            <a:ext cx="5384800" cy="4525963"/>
          </a:xfrm>
        </p:spPr>
        <p:txBody>
          <a:bodyPr>
            <a:normAutofit/>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49348"/>
            <a:ext cx="5384800" cy="4525963"/>
          </a:xfrm>
        </p:spPr>
        <p:txBody>
          <a:bodyPr>
            <a:normAutofit/>
          </a:bodyPr>
          <a:lstStyle>
            <a:lvl1pPr>
              <a:defRPr sz="2400"/>
            </a:lvl1pPr>
            <a:lvl2pPr>
              <a:defRPr sz="2133"/>
            </a:lvl2pPr>
            <a:lvl3pPr>
              <a:defRPr sz="1867"/>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60D1EDE-7116-2443-9BDD-368CE5B37660}" type="slidenum">
              <a:rPr lang="en-US" smtClean="0"/>
              <a:t>‹#›</a:t>
            </a:fld>
            <a:endParaRPr lang="en-US" dirty="0"/>
          </a:p>
        </p:txBody>
      </p:sp>
    </p:spTree>
    <p:extLst>
      <p:ext uri="{BB962C8B-B14F-4D97-AF65-F5344CB8AC3E}">
        <p14:creationId xmlns:p14="http://schemas.microsoft.com/office/powerpoint/2010/main" val="4582468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CoverTitle_CAD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20027" r="4868" b="17047"/>
          <a:stretch/>
        </p:blipFill>
        <p:spPr>
          <a:xfrm>
            <a:off x="203638" y="260604"/>
            <a:ext cx="11788816" cy="6336792"/>
          </a:xfrm>
          <a:prstGeom prst="rect">
            <a:avLst/>
          </a:prstGeom>
        </p:spPr>
      </p:pic>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3" name="Rectangle 12"/>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20265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19" name="Title 1"/>
          <p:cNvSpPr>
            <a:spLocks noGrp="1"/>
          </p:cNvSpPr>
          <p:nvPr>
            <p:ph type="title"/>
          </p:nvPr>
        </p:nvSpPr>
        <p:spPr>
          <a:xfrm>
            <a:off x="22150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20" name="Picture 19"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21"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2019 Flowserve Corporation :: Proprietary &amp; Confidential</a:t>
            </a:r>
          </a:p>
        </p:txBody>
      </p:sp>
    </p:spTree>
    <p:extLst>
      <p:ext uri="{BB962C8B-B14F-4D97-AF65-F5344CB8AC3E}">
        <p14:creationId xmlns:p14="http://schemas.microsoft.com/office/powerpoint/2010/main" val="7337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2_Section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1763" t="11244" r="4507" b="9085"/>
          <a:stretch/>
        </p:blipFill>
        <p:spPr>
          <a:xfrm>
            <a:off x="190500" y="247650"/>
            <a:ext cx="11772900" cy="6343650"/>
          </a:xfrm>
          <a:prstGeom prst="rect">
            <a:avLst/>
          </a:prstGeom>
        </p:spPr>
      </p:pic>
      <p:sp>
        <p:nvSpPr>
          <p:cNvPr id="21"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0627E49D-364B-4C3E-A9BF-27E6A29023EB}" type="slidenum">
              <a:rPr lang="en-US" smtClean="0"/>
              <a:t>‹#›</a:t>
            </a:fld>
            <a:endParaRPr lang="en-US" dirty="0"/>
          </a:p>
        </p:txBody>
      </p:sp>
      <p:sp>
        <p:nvSpPr>
          <p:cNvPr id="4" name="Rectangle 3"/>
          <p:cNvSpPr/>
          <p:nvPr/>
        </p:nvSpPr>
        <p:spPr>
          <a:xfrm>
            <a:off x="22551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2" name="Title 1"/>
          <p:cNvSpPr>
            <a:spLocks noGrp="1"/>
          </p:cNvSpPr>
          <p:nvPr>
            <p:ph type="title"/>
          </p:nvPr>
        </p:nvSpPr>
        <p:spPr>
          <a:xfrm>
            <a:off x="24436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sp>
        <p:nvSpPr>
          <p:cNvPr id="12" name="Rectangle 11"/>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pic>
        <p:nvPicPr>
          <p:cNvPr id="14" name="Picture 13"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15"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2019 Flowserve Corporation :: Proprietary &amp; Confidential</a:t>
            </a:r>
          </a:p>
        </p:txBody>
      </p:sp>
    </p:spTree>
    <p:extLst>
      <p:ext uri="{BB962C8B-B14F-4D97-AF65-F5344CB8AC3E}">
        <p14:creationId xmlns:p14="http://schemas.microsoft.com/office/powerpoint/2010/main" val="1414954243"/>
      </p:ext>
    </p:extLst>
  </p:cSld>
  <p:clrMapOvr>
    <a:masterClrMapping/>
  </p:clrMapOvr>
  <p:transition spd="slow">
    <p:push dir="u"/>
  </p:transition>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3_Section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3545" t="17913" r="1770" b="10915"/>
          <a:stretch/>
        </p:blipFill>
        <p:spPr>
          <a:xfrm>
            <a:off x="203638" y="260604"/>
            <a:ext cx="11768328" cy="6336792"/>
          </a:xfrm>
          <a:prstGeom prst="rect">
            <a:avLst/>
          </a:prstGeom>
        </p:spPr>
      </p:pic>
      <p:sp>
        <p:nvSpPr>
          <p:cNvPr id="21"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0627E49D-364B-4C3E-A9BF-27E6A29023EB}" type="slidenum">
              <a:rPr lang="en-US" smtClean="0"/>
              <a:t>‹#›</a:t>
            </a:fld>
            <a:endParaRPr lang="en-US" dirty="0"/>
          </a:p>
        </p:txBody>
      </p:sp>
      <p:sp>
        <p:nvSpPr>
          <p:cNvPr id="4" name="Rectangle 3"/>
          <p:cNvSpPr/>
          <p:nvPr/>
        </p:nvSpPr>
        <p:spPr>
          <a:xfrm>
            <a:off x="225511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2" name="Title 1"/>
          <p:cNvSpPr>
            <a:spLocks noGrp="1"/>
          </p:cNvSpPr>
          <p:nvPr>
            <p:ph type="title"/>
          </p:nvPr>
        </p:nvSpPr>
        <p:spPr>
          <a:xfrm>
            <a:off x="244364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sp>
        <p:nvSpPr>
          <p:cNvPr id="12" name="Rectangle 11"/>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pic>
        <p:nvPicPr>
          <p:cNvPr id="14" name="Picture 13"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15"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2019 Flowserve Corporation :: Proprietary &amp; Confidential</a:t>
            </a:r>
          </a:p>
        </p:txBody>
      </p:sp>
    </p:spTree>
    <p:extLst>
      <p:ext uri="{BB962C8B-B14F-4D97-AF65-F5344CB8AC3E}">
        <p14:creationId xmlns:p14="http://schemas.microsoft.com/office/powerpoint/2010/main" val="1244037375"/>
      </p:ext>
    </p:extLst>
  </p:cSld>
  <p:clrMapOvr>
    <a:masterClrMapping/>
  </p:clrMapOvr>
  <p:transition spd="slow">
    <p:push dir="u"/>
  </p:transition>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CoverTitle_CAD_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l="1552" t="3611" r="1840" b="3889"/>
          <a:stretch/>
        </p:blipFill>
        <p:spPr>
          <a:xfrm>
            <a:off x="190500" y="247650"/>
            <a:ext cx="11772900" cy="6343650"/>
          </a:xfrm>
          <a:prstGeom prst="rect">
            <a:avLst/>
          </a:prstGeom>
        </p:spPr>
      </p:pic>
      <p:sp>
        <p:nvSpPr>
          <p:cNvPr id="14" name="Rectangle 13"/>
          <p:cNvSpPr/>
          <p:nvPr userDrawn="1"/>
        </p:nvSpPr>
        <p:spPr>
          <a:xfrm>
            <a:off x="3516392" y="1839779"/>
            <a:ext cx="5159215" cy="221824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1998" y="2350916"/>
            <a:ext cx="3048002" cy="1140784"/>
          </a:xfrm>
          <a:prstGeom prst="rect">
            <a:avLst/>
          </a:prstGeom>
        </p:spPr>
      </p:pic>
      <p:sp>
        <p:nvSpPr>
          <p:cNvPr id="16" name="Rectangle 15"/>
          <p:cNvSpPr/>
          <p:nvPr userDrawn="1"/>
        </p:nvSpPr>
        <p:spPr>
          <a:xfrm>
            <a:off x="3516392" y="4079445"/>
            <a:ext cx="5159215" cy="715920"/>
          </a:xfrm>
          <a:prstGeom prst="rect">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
          <p:cNvSpPr>
            <a:spLocks noGrp="1"/>
          </p:cNvSpPr>
          <p:nvPr>
            <p:ph type="body" sz="quarter" idx="12"/>
          </p:nvPr>
        </p:nvSpPr>
        <p:spPr>
          <a:xfrm>
            <a:off x="524166" y="6060527"/>
            <a:ext cx="2295482" cy="320883"/>
          </a:xfrm>
          <a:prstGeom prst="rect">
            <a:avLst/>
          </a:prstGeom>
        </p:spPr>
        <p:txBody>
          <a:bodyPr vert="horz" lIns="45720" tIns="22860" rIns="45720" bIns="22860" anchor="ctr" anchorCtr="0"/>
          <a:lstStyle>
            <a:lvl1pPr marL="0" indent="0" algn="l">
              <a:buFontTx/>
              <a:buNone/>
              <a:defRPr sz="1000" b="1">
                <a:solidFill>
                  <a:schemeClr val="bg1"/>
                </a:solidFill>
              </a:defRPr>
            </a:lvl1pPr>
          </a:lstStyle>
          <a:p>
            <a:pPr lvl="0"/>
            <a:r>
              <a:rPr lang="en-US" dirty="0"/>
              <a:t>Click to edit Master text styles</a:t>
            </a:r>
          </a:p>
        </p:txBody>
      </p:sp>
      <p:sp>
        <p:nvSpPr>
          <p:cNvPr id="6" name="Slide Number Placeholder 4"/>
          <p:cNvSpPr>
            <a:spLocks noGrp="1"/>
          </p:cNvSpPr>
          <p:nvPr>
            <p:ph type="sldNum" sz="quarter" idx="4"/>
          </p:nvPr>
        </p:nvSpPr>
        <p:spPr>
          <a:xfrm>
            <a:off x="11675899" y="665653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12" name="Title 1"/>
          <p:cNvSpPr>
            <a:spLocks noGrp="1"/>
          </p:cNvSpPr>
          <p:nvPr>
            <p:ph type="title"/>
          </p:nvPr>
        </p:nvSpPr>
        <p:spPr>
          <a:xfrm>
            <a:off x="3802017" y="4079445"/>
            <a:ext cx="4587965" cy="386215"/>
          </a:xfrm>
          <a:prstGeom prst="rect">
            <a:avLst/>
          </a:prstGeom>
        </p:spPr>
        <p:txBody>
          <a:bodyPr lIns="45720" tIns="22860" rIns="45720" bIns="22860" anchor="ctr" anchorCtr="0"/>
          <a:lstStyle>
            <a:lvl1pPr algn="ctr">
              <a:defRPr sz="1200" b="1" cap="all" spc="340" baseline="0">
                <a:solidFill>
                  <a:schemeClr val="bg1"/>
                </a:solidFill>
              </a:defRPr>
            </a:lvl1pPr>
          </a:lstStyle>
          <a:p>
            <a:r>
              <a:rPr lang="en-US" dirty="0"/>
              <a:t>Click to edit Master title style</a:t>
            </a:r>
          </a:p>
        </p:txBody>
      </p:sp>
      <p:sp>
        <p:nvSpPr>
          <p:cNvPr id="9" name="Rectangle 8"/>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561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84">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1_SectionDivider">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t="-972"/>
          <a:stretch/>
        </p:blipFill>
        <p:spPr>
          <a:xfrm>
            <a:off x="-19050" y="247650"/>
            <a:ext cx="11982450" cy="6343650"/>
          </a:xfrm>
          <a:prstGeom prst="rect">
            <a:avLst/>
          </a:prstGeom>
        </p:spPr>
      </p:pic>
      <p:sp>
        <p:nvSpPr>
          <p:cNvPr id="21" name="Slide Number Placeholder 4"/>
          <p:cNvSpPr>
            <a:spLocks noGrp="1"/>
          </p:cNvSpPr>
          <p:nvPr>
            <p:ph type="sldNum" sz="quarter" idx="4"/>
          </p:nvPr>
        </p:nvSpPr>
        <p:spPr>
          <a:xfrm>
            <a:off x="11689056" y="6663209"/>
            <a:ext cx="307196" cy="162643"/>
          </a:xfrm>
          <a:prstGeom prst="rect">
            <a:avLst/>
          </a:prstGeom>
        </p:spPr>
        <p:txBody>
          <a:bodyPr/>
          <a:lstStyle>
            <a:lvl1pPr algn="ctr">
              <a:defRPr sz="800">
                <a:solidFill>
                  <a:schemeClr val="bg1"/>
                </a:solidFill>
              </a:defRPr>
            </a:lvl1pPr>
          </a:lstStyle>
          <a:p>
            <a:fld id="{0627E49D-364B-4C3E-A9BF-27E6A29023EB}" type="slidenum">
              <a:rPr lang="en-US" smtClean="0"/>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sp>
        <p:nvSpPr>
          <p:cNvPr id="12" name="Rectangle 11"/>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274164" y="2818373"/>
            <a:ext cx="9936886" cy="115962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sp>
        <p:nvSpPr>
          <p:cNvPr id="2" name="Title 1"/>
          <p:cNvSpPr>
            <a:spLocks noGrp="1"/>
          </p:cNvSpPr>
          <p:nvPr>
            <p:ph type="title"/>
          </p:nvPr>
        </p:nvSpPr>
        <p:spPr>
          <a:xfrm>
            <a:off x="2462692" y="3126627"/>
            <a:ext cx="9559831" cy="543113"/>
          </a:xfrm>
          <a:prstGeom prst="rect">
            <a:avLst/>
          </a:prstGeom>
        </p:spPr>
        <p:txBody>
          <a:bodyPr lIns="45720" tIns="22860" rIns="45720" bIns="22860"/>
          <a:lstStyle>
            <a:lvl1pPr>
              <a:defRPr sz="3200">
                <a:solidFill>
                  <a:schemeClr val="bg1"/>
                </a:solidFill>
              </a:defRPr>
            </a:lvl1pPr>
          </a:lstStyle>
          <a:p>
            <a:r>
              <a:rPr lang="en-US" dirty="0"/>
              <a:t>Click to edit Master title style</a:t>
            </a:r>
          </a:p>
        </p:txBody>
      </p:sp>
      <p:pic>
        <p:nvPicPr>
          <p:cNvPr id="13" name="Picture 12" descr="eim_logo_red.gif"/>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14"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2019 Flowserve Corporation :: Proprietary &amp; Confidential</a:t>
            </a:r>
          </a:p>
        </p:txBody>
      </p:sp>
    </p:spTree>
    <p:extLst>
      <p:ext uri="{BB962C8B-B14F-4D97-AF65-F5344CB8AC3E}">
        <p14:creationId xmlns:p14="http://schemas.microsoft.com/office/powerpoint/2010/main" val="665975191"/>
      </p:ext>
    </p:extLst>
  </p:cSld>
  <p:clrMapOvr>
    <a:masterClrMapping/>
  </p:clrMapOvr>
  <p:transition spd="slow">
    <p:push dir="u"/>
  </p:transition>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CAD_Divider">
    <p:spTree>
      <p:nvGrpSpPr>
        <p:cNvPr id="1" name=""/>
        <p:cNvGrpSpPr/>
        <p:nvPr/>
      </p:nvGrpSpPr>
      <p:grpSpPr>
        <a:xfrm>
          <a:off x="0" y="0"/>
          <a:ext cx="0" cy="0"/>
          <a:chOff x="0" y="0"/>
          <a:chExt cx="0" cy="0"/>
        </a:xfrm>
      </p:grpSpPr>
      <p:sp>
        <p:nvSpPr>
          <p:cNvPr id="2" name="Title 1"/>
          <p:cNvSpPr>
            <a:spLocks noGrp="1"/>
          </p:cNvSpPr>
          <p:nvPr>
            <p:ph type="title"/>
          </p:nvPr>
        </p:nvSpPr>
        <p:spPr>
          <a:xfrm>
            <a:off x="615466" y="1299082"/>
            <a:ext cx="5980778" cy="1492980"/>
          </a:xfrm>
          <a:prstGeom prst="rect">
            <a:avLst/>
          </a:prstGeom>
        </p:spPr>
        <p:txBody>
          <a:bodyPr lIns="45720" tIns="22860" rIns="45720" bIns="22860" anchor="b"/>
          <a:lstStyle>
            <a:lvl1pPr>
              <a:defRPr sz="4800">
                <a:solidFill>
                  <a:srgbClr val="C00000"/>
                </a:solidFill>
              </a:defRPr>
            </a:lvl1pPr>
          </a:lstStyle>
          <a:p>
            <a:r>
              <a:rPr lang="en-US" dirty="0"/>
              <a:t>Click to edit Master title style</a:t>
            </a:r>
          </a:p>
        </p:txBody>
      </p:sp>
      <p:sp>
        <p:nvSpPr>
          <p:cNvPr id="3" name="Text Placeholder 2"/>
          <p:cNvSpPr>
            <a:spLocks noGrp="1"/>
          </p:cNvSpPr>
          <p:nvPr>
            <p:ph type="body" idx="1"/>
          </p:nvPr>
        </p:nvSpPr>
        <p:spPr>
          <a:xfrm>
            <a:off x="615466" y="3073079"/>
            <a:ext cx="4214800" cy="1018065"/>
          </a:xfrm>
          <a:prstGeom prst="rect">
            <a:avLst/>
          </a:prstGeom>
        </p:spPr>
        <p:txBody>
          <a:bodyPr lIns="45720" tIns="22860" rIns="45720" bIns="22860"/>
          <a:lstStyle>
            <a:lvl1pPr marL="0" indent="0">
              <a:buNone/>
              <a:defRPr sz="20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2" indent="0">
              <a:buNone/>
              <a:defRPr sz="1600">
                <a:solidFill>
                  <a:schemeClr val="tx1">
                    <a:tint val="75000"/>
                  </a:schemeClr>
                </a:solidFill>
              </a:defRPr>
            </a:lvl7pPr>
            <a:lvl8pPr marL="3199760" indent="0">
              <a:buNone/>
              <a:defRPr sz="1600">
                <a:solidFill>
                  <a:schemeClr val="tx1">
                    <a:tint val="75000"/>
                  </a:schemeClr>
                </a:solidFill>
              </a:defRPr>
            </a:lvl8pPr>
            <a:lvl9pPr marL="3656869" indent="0">
              <a:buNone/>
              <a:defRPr sz="1600">
                <a:solidFill>
                  <a:schemeClr val="tx1">
                    <a:tint val="75000"/>
                  </a:schemeClr>
                </a:solidFill>
              </a:defRPr>
            </a:lvl9pPr>
          </a:lstStyle>
          <a:p>
            <a:pPr lvl="0"/>
            <a:r>
              <a:rPr lang="en-US"/>
              <a:t>Click to edit Master text styles</a:t>
            </a:r>
          </a:p>
        </p:txBody>
      </p:sp>
      <p:sp>
        <p:nvSpPr>
          <p:cNvPr id="5"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l="-2112" t="-24547"/>
          <a:stretch/>
        </p:blipFill>
        <p:spPr>
          <a:xfrm>
            <a:off x="3702941" y="840095"/>
            <a:ext cx="8279509" cy="5751206"/>
          </a:xfrm>
          <a:prstGeom prst="rect">
            <a:avLst/>
          </a:prstGeom>
        </p:spPr>
      </p:pic>
    </p:spTree>
    <p:extLst>
      <p:ext uri="{BB962C8B-B14F-4D97-AF65-F5344CB8AC3E}">
        <p14:creationId xmlns:p14="http://schemas.microsoft.com/office/powerpoint/2010/main" val="2281255373"/>
      </p:ext>
    </p:extLst>
  </p:cSld>
  <p:clrMapOvr>
    <a:masterClrMapping/>
  </p:clrMapOvr>
  <p:transition spd="slow">
    <p:push dir="u"/>
  </p:transition>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BlankContent">
    <p:spTree>
      <p:nvGrpSpPr>
        <p:cNvPr id="1" name=""/>
        <p:cNvGrpSpPr/>
        <p:nvPr/>
      </p:nvGrpSpPr>
      <p:grpSpPr>
        <a:xfrm>
          <a:off x="0" y="0"/>
          <a:ext cx="0" cy="0"/>
          <a:chOff x="0" y="0"/>
          <a:chExt cx="0" cy="0"/>
        </a:xfrm>
      </p:grpSpPr>
      <p:sp>
        <p:nvSpPr>
          <p:cNvPr id="3"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3793635126"/>
      </p:ext>
    </p:extLst>
  </p:cSld>
  <p:clrMapOvr>
    <a:masterClrMapping/>
  </p:clrMapOvr>
  <p:transition spd="slow">
    <p:push dir="u"/>
  </p:transition>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_Photo_Background">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225468" y="281836"/>
            <a:ext cx="11730625" cy="6300591"/>
          </a:xfrm>
          <a:prstGeom prst="rect">
            <a:avLst/>
          </a:prstGeom>
        </p:spPr>
        <p:txBody>
          <a:bodyPr vert="horz" lIns="45720" tIns="22860" rIns="45720" bIns="22860"/>
          <a:lstStyle>
            <a:lvl1pPr marL="0" indent="0">
              <a:buFontTx/>
              <a:buNone/>
              <a:defRPr sz="1800"/>
            </a:lvl1pPr>
          </a:lstStyle>
          <a:p>
            <a:r>
              <a:rPr lang="en-US" dirty="0"/>
              <a:t>Drag Photo here</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5" name="Title 1"/>
          <p:cNvSpPr>
            <a:spLocks noGrp="1"/>
          </p:cNvSpPr>
          <p:nvPr>
            <p:ph type="title"/>
          </p:nvPr>
        </p:nvSpPr>
        <p:spPr>
          <a:xfrm>
            <a:off x="1384126" y="2323578"/>
            <a:ext cx="9438362" cy="901874"/>
          </a:xfrm>
          <a:prstGeom prst="rect">
            <a:avLst/>
          </a:prstGeom>
        </p:spPr>
        <p:txBody>
          <a:bodyPr lIns="45720" tIns="22860" rIns="45720" bIns="22860"/>
          <a:lstStyle>
            <a:lvl1pPr algn="ctr">
              <a:defRPr sz="4800">
                <a:solidFill>
                  <a:schemeClr val="bg1"/>
                </a:solidFill>
              </a:defRPr>
            </a:lvl1pPr>
          </a:lstStyle>
          <a:p>
            <a:r>
              <a:rPr lang="en-US" dirty="0"/>
              <a:t>Click to edit Master title style</a:t>
            </a:r>
          </a:p>
        </p:txBody>
      </p:sp>
      <p:sp>
        <p:nvSpPr>
          <p:cNvPr id="3" name="Text Placeholder 2"/>
          <p:cNvSpPr>
            <a:spLocks noGrp="1"/>
          </p:cNvSpPr>
          <p:nvPr>
            <p:ph type="body" sz="quarter" idx="11"/>
          </p:nvPr>
        </p:nvSpPr>
        <p:spPr>
          <a:xfrm>
            <a:off x="1384126" y="3375068"/>
            <a:ext cx="9475940" cy="771047"/>
          </a:xfrm>
          <a:prstGeom prst="rect">
            <a:avLst/>
          </a:prstGeom>
        </p:spPr>
        <p:txBody>
          <a:bodyPr/>
          <a:lstStyle>
            <a:lvl1pPr marL="0" indent="0" algn="ctr">
              <a:buFontTx/>
              <a:buNone/>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71924763"/>
      </p:ext>
    </p:extLst>
  </p:cSld>
  <p:clrMapOvr>
    <a:masterClrMapping/>
  </p:clrMapOvr>
  <p:transition spd="slow">
    <p:push dir="u"/>
  </p:transition>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
        <p:nvSpPr>
          <p:cNvPr id="7"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Tree>
    <p:extLst>
      <p:ext uri="{BB962C8B-B14F-4D97-AF65-F5344CB8AC3E}">
        <p14:creationId xmlns:p14="http://schemas.microsoft.com/office/powerpoint/2010/main" val="4039870861"/>
      </p:ext>
    </p:extLst>
  </p:cSld>
  <p:clrMapOvr>
    <a:masterClrMapping/>
  </p:clrMapOvr>
  <p:transition spd="slow">
    <p:push dir="u"/>
  </p:transition>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0228" y="1673351"/>
            <a:ext cx="9628990" cy="4543969"/>
          </a:xfrm>
          <a:prstGeom prst="rect">
            <a:avLst/>
          </a:prstGeom>
        </p:spPr>
        <p:txBody>
          <a:bodyPr lIns="45720" tIns="22860" rIns="45720" bIns="22860"/>
          <a:lstStyle>
            <a:lvl1pPr marL="170657" indent="-170657">
              <a:lnSpc>
                <a:spcPct val="100000"/>
              </a:lnSpc>
              <a:spcBef>
                <a:spcPts val="0"/>
              </a:spcBef>
              <a:spcAft>
                <a:spcPts val="1200"/>
              </a:spcAft>
              <a:buClr>
                <a:schemeClr val="tx2"/>
              </a:buClr>
              <a:defRPr sz="1600">
                <a:solidFill>
                  <a:schemeClr val="tx1"/>
                </a:solidFill>
              </a:defRPr>
            </a:lvl1pPr>
            <a:lvl2pPr marL="374650" indent="-203994">
              <a:lnSpc>
                <a:spcPct val="100000"/>
              </a:lnSpc>
              <a:spcBef>
                <a:spcPts val="0"/>
              </a:spcBef>
              <a:spcAft>
                <a:spcPts val="1200"/>
              </a:spcAft>
              <a:buClr>
                <a:schemeClr val="tx2"/>
              </a:buClr>
              <a:buFont typeface="Lucida Grande"/>
              <a:buChar char="-"/>
              <a:tabLst/>
              <a:defRPr sz="1600">
                <a:solidFill>
                  <a:schemeClr val="tx1"/>
                </a:solidFill>
              </a:defRPr>
            </a:lvl2pPr>
            <a:lvl3pPr marL="545307" indent="-170657">
              <a:lnSpc>
                <a:spcPct val="100000"/>
              </a:lnSpc>
              <a:spcBef>
                <a:spcPts val="0"/>
              </a:spcBef>
              <a:spcAft>
                <a:spcPts val="1200"/>
              </a:spcAft>
              <a:buClr>
                <a:schemeClr val="tx2"/>
              </a:buClr>
              <a:defRPr sz="1600">
                <a:solidFill>
                  <a:schemeClr val="tx1"/>
                </a:solidFill>
              </a:defRPr>
            </a:lvl3pPr>
            <a:lvl4pPr marL="740569" indent="-195263">
              <a:lnSpc>
                <a:spcPct val="100000"/>
              </a:lnSpc>
              <a:spcBef>
                <a:spcPts val="0"/>
              </a:spcBef>
              <a:spcAft>
                <a:spcPts val="1200"/>
              </a:spcAft>
              <a:buClr>
                <a:schemeClr val="tx2"/>
              </a:buClr>
              <a:buFont typeface="Lucida Grande"/>
              <a:buChar char="-"/>
              <a:defRPr sz="1600">
                <a:solidFill>
                  <a:schemeClr val="tx1"/>
                </a:solidFill>
              </a:defRPr>
            </a:lvl4pPr>
            <a:lvl5pPr marL="912019" indent="-171450">
              <a:lnSpc>
                <a:spcPct val="100000"/>
              </a:lnSpc>
              <a:spcBef>
                <a:spcPts val="0"/>
              </a:spcBef>
              <a:spcAft>
                <a:spcPts val="1200"/>
              </a:spcAft>
              <a:buClr>
                <a:schemeClr val="tx2"/>
              </a:buCl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5" name="Title 1"/>
          <p:cNvSpPr>
            <a:spLocks noGrp="1"/>
          </p:cNvSpPr>
          <p:nvPr>
            <p:ph type="title"/>
          </p:nvPr>
        </p:nvSpPr>
        <p:spPr>
          <a:xfrm>
            <a:off x="2010229" y="478663"/>
            <a:ext cx="9628989" cy="787741"/>
          </a:xfrm>
          <a:prstGeom prst="rect">
            <a:avLst/>
          </a:prstGeom>
        </p:spPr>
        <p:txBody>
          <a:bodyPr lIns="45720" tIns="22860" rIns="45720" bIns="22860"/>
          <a:lstStyle>
            <a:lvl1pPr>
              <a:defRPr sz="2800">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2466727189"/>
      </p:ext>
    </p:extLst>
  </p:cSld>
  <p:clrMapOvr>
    <a:masterClrMapping/>
  </p:clrMapOvr>
  <p:transition spd="slow">
    <p:push dir="u"/>
  </p:transition>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26"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tags" Target="../tags/tag15.xml"/><Relationship Id="rId7" Type="http://schemas.openxmlformats.org/officeDocument/2006/relationships/tags" Target="../tags/tag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image" Target="../media/image5.emf"/><Relationship Id="rId2" Type="http://schemas.openxmlformats.org/officeDocument/2006/relationships/slideLayout" Target="../slideLayouts/slideLayout18.xml"/><Relationship Id="rId16" Type="http://schemas.openxmlformats.org/officeDocument/2006/relationships/tags" Target="../tags/tag10.xml"/><Relationship Id="rId20" Type="http://schemas.openxmlformats.org/officeDocument/2006/relationships/tags" Target="../tags/tag14.xml"/><Relationship Id="rId1" Type="http://schemas.openxmlformats.org/officeDocument/2006/relationships/slideLayout" Target="../slideLayouts/slideLayout17.xml"/><Relationship Id="rId6" Type="http://schemas.openxmlformats.org/officeDocument/2006/relationships/vmlDrawing" Target="../drawings/vmlDrawing1.vml"/><Relationship Id="rId11" Type="http://schemas.openxmlformats.org/officeDocument/2006/relationships/tags" Target="../tags/tag5.xml"/><Relationship Id="rId24" Type="http://schemas.openxmlformats.org/officeDocument/2006/relationships/oleObject" Target="../embeddings/oleObject1.bin"/><Relationship Id="rId5" Type="http://schemas.openxmlformats.org/officeDocument/2006/relationships/theme" Target="../theme/theme3.xml"/><Relationship Id="rId15" Type="http://schemas.openxmlformats.org/officeDocument/2006/relationships/tags" Target="../tags/tag9.xml"/><Relationship Id="rId23" Type="http://schemas.openxmlformats.org/officeDocument/2006/relationships/tags" Target="../tags/tag17.xml"/><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20.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oleObject" Target="../embeddings/oleObject5.bin"/><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tags" Target="../tags/tag21.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vmlDrawing" Target="../drawings/vmlDrawing5.vml"/><Relationship Id="rId37" Type="http://schemas.openxmlformats.org/officeDocument/2006/relationships/image" Target="../media/image15.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image" Target="../media/image14.jpeg"/><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image" Target="../media/image1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image" Target="../media/image2.gif"/><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image" Target="../media/image1.png"/><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theme" Target="../theme/theme5.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34" Type="http://schemas.openxmlformats.org/officeDocument/2006/relationships/image" Target="../media/image2.gif"/><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image" Target="../media/image1.png"/><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theme" Target="../theme/theme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11674475" y="6597987"/>
            <a:ext cx="317979" cy="2743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2" name="Rectangle 1"/>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77069" y="260013"/>
            <a:ext cx="1264816" cy="503470"/>
          </a:xfrm>
          <a:prstGeom prst="rect">
            <a:avLst/>
          </a:prstGeom>
        </p:spPr>
      </p:pic>
      <p:pic>
        <p:nvPicPr>
          <p:cNvPr id="6" name="Picture 5" descr="eim_logo_red.gif"/>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8"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Flowserve Corporation :: Proprietary &amp; Confidential</a:t>
            </a:r>
          </a:p>
        </p:txBody>
      </p:sp>
    </p:spTree>
    <p:extLst>
      <p:ext uri="{BB962C8B-B14F-4D97-AF65-F5344CB8AC3E}">
        <p14:creationId xmlns:p14="http://schemas.microsoft.com/office/powerpoint/2010/main" val="2137843932"/>
      </p:ext>
    </p:extLst>
  </p:cSld>
  <p:clrMap bg1="lt1" tx1="dk1" bg2="lt2" tx2="dk2" accent1="accent1" accent2="accent2" accent3="accent3" accent4="accent4" accent5="accent5" accent6="accent6" hlink="hlink" folHlink="folHlink"/>
  <p:sldLayoutIdLst>
    <p:sldLayoutId id="2147483817" r:id="rId1"/>
    <p:sldLayoutId id="2147483929" r:id="rId2"/>
    <p:sldLayoutId id="2147484065" r:id="rId3"/>
    <p:sldLayoutId id="2147484072" r:id="rId4"/>
  </p:sldLayoutIdLst>
  <p:hf hdr="0" ftr="0" dt="0"/>
  <p:txStyles>
    <p:titleStyle>
      <a:lvl1pPr algn="l" defTabSz="914217"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7057" y="174298"/>
            <a:ext cx="8128000" cy="47478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09600" y="138697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909945" y="6298427"/>
            <a:ext cx="2844800" cy="365125"/>
          </a:xfrm>
          <a:prstGeom prst="rect">
            <a:avLst/>
          </a:prstGeom>
        </p:spPr>
        <p:txBody>
          <a:bodyPr vert="horz" lIns="91440" tIns="45720" rIns="91440" bIns="45720" rtlCol="0" anchor="ctr"/>
          <a:lstStyle>
            <a:lvl1pPr algn="r">
              <a:defRPr sz="933">
                <a:solidFill>
                  <a:schemeClr val="tx1">
                    <a:tint val="75000"/>
                  </a:schemeClr>
                </a:solidFill>
                <a:latin typeface="Arial" panose="020B0604020202020204" pitchFamily="34" charset="0"/>
                <a:cs typeface="Arial" panose="020B0604020202020204" pitchFamily="34" charset="0"/>
              </a:defRPr>
            </a:lvl1pPr>
          </a:lstStyle>
          <a:p>
            <a:fld id="{D60D1EDE-7116-2443-9BDD-368CE5B37660}" type="slidenum">
              <a:rPr lang="en-US" smtClean="0"/>
              <a:pPr/>
              <a:t>‹#›</a:t>
            </a:fld>
            <a:endParaRPr lang="en-US" dirty="0"/>
          </a:p>
        </p:txBody>
      </p:sp>
      <p:sp>
        <p:nvSpPr>
          <p:cNvPr id="32" name="Date Placeholder 3"/>
          <p:cNvSpPr txBox="1">
            <a:spLocks/>
          </p:cNvSpPr>
          <p:nvPr userDrawn="1"/>
        </p:nvSpPr>
        <p:spPr>
          <a:xfrm>
            <a:off x="609600" y="6298427"/>
            <a:ext cx="2844800" cy="365125"/>
          </a:xfrm>
          <a:prstGeom prst="rect">
            <a:avLst/>
          </a:prstGeom>
        </p:spPr>
        <p:txBody>
          <a:bodyPr vert="horz" lIns="121920" tIns="60960" rIns="121920" bIns="60960" rtlCol="0" anchor="ctr"/>
          <a:lstStyle>
            <a:defPPr>
              <a:defRPr lang="en-US"/>
            </a:defPPr>
            <a:lvl1pPr marL="0" algn="l" defTabSz="457200" rtl="0" eaLnBrk="1" latinLnBrk="0" hangingPunct="1">
              <a:defRPr sz="1200" kern="1200">
                <a:solidFill>
                  <a:schemeClr val="tx1">
                    <a:tint val="75000"/>
                  </a:schemeClr>
                </a:solidFill>
                <a:latin typeface="Raleway"/>
                <a:ea typeface="+mn-ea"/>
                <a:cs typeface="Raleway"/>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437851" eaLnBrk="1" fontAlgn="auto" hangingPunct="1">
              <a:spcBef>
                <a:spcPts val="0"/>
              </a:spcBef>
              <a:spcAft>
                <a:spcPts val="0"/>
              </a:spcAft>
              <a:defRPr/>
            </a:pPr>
            <a:r>
              <a:rPr lang="en-US" sz="933" kern="1200" dirty="0">
                <a:solidFill>
                  <a:schemeClr val="bg1">
                    <a:lumMod val="50000"/>
                  </a:schemeClr>
                </a:solidFill>
                <a:latin typeface="Arial" panose="020B0604020202020204" pitchFamily="34" charset="0"/>
                <a:ea typeface="+mn-ea"/>
                <a:cs typeface="Arial" panose="020B0604020202020204" pitchFamily="34" charset="0"/>
              </a:rPr>
              <a:t>2020 Board Meetings</a:t>
            </a:r>
          </a:p>
        </p:txBody>
      </p:sp>
      <p:cxnSp>
        <p:nvCxnSpPr>
          <p:cNvPr id="37" name="Straight Connector 36"/>
          <p:cNvCxnSpPr>
            <a:cxnSpLocks/>
          </p:cNvCxnSpPr>
          <p:nvPr userDrawn="1"/>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B77D3279-99BC-B64D-A71D-7FA7741D04FA}"/>
              </a:ext>
            </a:extLst>
          </p:cNvPr>
          <p:cNvSpPr/>
          <p:nvPr userDrawn="1"/>
        </p:nvSpPr>
        <p:spPr>
          <a:xfrm>
            <a:off x="4519287" y="6347619"/>
            <a:ext cx="3153427" cy="235898"/>
          </a:xfrm>
          <a:prstGeom prst="rect">
            <a:avLst/>
          </a:prstGeom>
        </p:spPr>
        <p:txBody>
          <a:bodyPr wrap="none">
            <a:spAutoFit/>
          </a:bodyPr>
          <a:lstStyle/>
          <a:p>
            <a:pPr algn="ctr"/>
            <a:r>
              <a:rPr lang="en-US" sz="933" dirty="0">
                <a:solidFill>
                  <a:schemeClr val="bg1">
                    <a:lumMod val="50000"/>
                  </a:schemeClr>
                </a:solidFill>
                <a:latin typeface="Arial" panose="020B0604020202020204" pitchFamily="34" charset="0"/>
                <a:cs typeface="Arial" panose="020B0604020202020204" pitchFamily="34" charset="0"/>
              </a:rPr>
              <a:t>2020 Flowserve Corporation :: Privileged &amp; Confidential</a:t>
            </a:r>
          </a:p>
        </p:txBody>
      </p:sp>
      <p:pic>
        <p:nvPicPr>
          <p:cNvPr id="11" name="Picture 10">
            <a:extLst>
              <a:ext uri="{FF2B5EF4-FFF2-40B4-BE49-F238E27FC236}">
                <a16:creationId xmlns:a16="http://schemas.microsoft.com/office/drawing/2014/main" id="{9526AB06-6914-9C4F-BB04-973360F277A9}"/>
              </a:ext>
            </a:extLst>
          </p:cNvPr>
          <p:cNvPicPr>
            <a:picLocks noChangeAspect="1"/>
          </p:cNvPicPr>
          <p:nvPr userDrawn="1"/>
        </p:nvPicPr>
        <p:blipFill>
          <a:blip r:embed="rId14"/>
          <a:stretch>
            <a:fillRect/>
          </a:stretch>
        </p:blipFill>
        <p:spPr>
          <a:xfrm>
            <a:off x="10635576" y="238628"/>
            <a:ext cx="997625" cy="366649"/>
          </a:xfrm>
          <a:prstGeom prst="rect">
            <a:avLst/>
          </a:prstGeom>
        </p:spPr>
      </p:pic>
    </p:spTree>
    <p:extLst>
      <p:ext uri="{BB962C8B-B14F-4D97-AF65-F5344CB8AC3E}">
        <p14:creationId xmlns:p14="http://schemas.microsoft.com/office/powerpoint/2010/main" val="347288731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hf hdr="0" ftr="0" dt="0"/>
  <p:txStyles>
    <p:titleStyle>
      <a:lvl1pPr algn="l" defTabSz="609585" rtl="0" eaLnBrk="1" latinLnBrk="0" hangingPunct="1">
        <a:spcBef>
          <a:spcPct val="0"/>
        </a:spcBef>
        <a:buNone/>
        <a:defRPr sz="1867" b="1"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Arial"/>
        <a:buChar char="•"/>
        <a:defRPr sz="2667" kern="1200">
          <a:solidFill>
            <a:schemeClr val="tx1"/>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Arial"/>
        <a:buChar char="•"/>
        <a:defRPr sz="2133" kern="1200">
          <a:solidFill>
            <a:schemeClr val="tx1"/>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defTabSz="609585" rtl="0" eaLnBrk="1" latinLnBrk="0" hangingPunct="1">
        <a:spcBef>
          <a:spcPct val="20000"/>
        </a:spcBef>
        <a:buFont typeface="Arial"/>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96">
          <p15:clr>
            <a:srgbClr val="F26B43"/>
          </p15:clr>
        </p15:guide>
        <p15:guide id="2" orient="horz" pos="2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nvPr>
        </p:nvGraphicFramePr>
        <p:xfrm>
          <a:off x="1" y="2"/>
          <a:ext cx="215979" cy="161974"/>
        </p:xfrm>
        <a:graphic>
          <a:graphicData uri="http://schemas.openxmlformats.org/presentationml/2006/ole">
            <mc:AlternateContent xmlns:mc="http://schemas.openxmlformats.org/markup-compatibility/2006">
              <mc:Choice xmlns:v="urn:schemas-microsoft-com:vml" Requires="v">
                <p:oleObj spid="_x0000_s15432" name="think-cell Slide" r:id="rId24" imgW="270" imgH="270" progId="TCLayout.ActiveDocument.1">
                  <p:embed/>
                </p:oleObj>
              </mc:Choice>
              <mc:Fallback>
                <p:oleObj name="think-cell Slide" r:id="rId24" imgW="270" imgH="270" progId="TCLayout.ActiveDocument.1">
                  <p:embed/>
                  <p:pic>
                    <p:nvPicPr>
                      <p:cNvPr id="2" name="Object 1" hidden="1"/>
                      <p:cNvPicPr/>
                      <p:nvPr/>
                    </p:nvPicPr>
                    <p:blipFill>
                      <a:blip r:embed="rId25"/>
                      <a:stretch>
                        <a:fillRect/>
                      </a:stretch>
                    </p:blipFill>
                    <p:spPr>
                      <a:xfrm>
                        <a:off x="1" y="2"/>
                        <a:ext cx="215979" cy="161974"/>
                      </a:xfrm>
                      <a:prstGeom prst="rect">
                        <a:avLst/>
                      </a:prstGeom>
                    </p:spPr>
                  </p:pic>
                </p:oleObj>
              </mc:Fallback>
            </mc:AlternateContent>
          </a:graphicData>
        </a:graphic>
      </p:graphicFrame>
      <p:sp>
        <p:nvSpPr>
          <p:cNvPr id="6" name="Rectangle 5" hidden="1"/>
          <p:cNvSpPr/>
          <p:nvPr>
            <p:custDataLst>
              <p:tags r:id="rId8"/>
            </p:custDataLst>
          </p:nvPr>
        </p:nvSpPr>
        <p:spPr bwMode="auto">
          <a:xfrm>
            <a:off x="1" y="2"/>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220" b="0" i="0" baseline="0" dirty="0">
              <a:solidFill>
                <a:schemeClr val="tx1"/>
              </a:solidFill>
              <a:latin typeface="Arial" panose="020B0604020202020204" pitchFamily="34" charset="0"/>
              <a:ea typeface="+mn-ea"/>
              <a:cs typeface="+mn-cs"/>
              <a:sym typeface="Arial" panose="020B0604020202020204" pitchFamily="34" charset="0"/>
            </a:endParaRPr>
          </a:p>
        </p:txBody>
      </p:sp>
      <p:sp>
        <p:nvSpPr>
          <p:cNvPr id="63" name="Rectangle 62"/>
          <p:cNvSpPr/>
          <p:nvPr/>
        </p:nvSpPr>
        <p:spPr>
          <a:xfrm>
            <a:off x="11674480" y="6597988"/>
            <a:ext cx="317979" cy="274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0" dirty="0">
              <a:solidFill>
                <a:prstClr val="white"/>
              </a:solidFill>
            </a:endParaRPr>
          </a:p>
        </p:txBody>
      </p:sp>
      <p:sp>
        <p:nvSpPr>
          <p:cNvPr id="19" name="Title Placeholder 2"/>
          <p:cNvSpPr>
            <a:spLocks noGrp="1" noChangeArrowheads="1"/>
          </p:cNvSpPr>
          <p:nvPr>
            <p:ph type="title"/>
          </p:nvPr>
        </p:nvSpPr>
        <p:spPr bwMode="gray">
          <a:xfrm>
            <a:off x="160916" y="201876"/>
            <a:ext cx="11659411"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x-none" noProof="0" dirty="0"/>
          </a:p>
        </p:txBody>
      </p:sp>
      <p:sp>
        <p:nvSpPr>
          <p:cNvPr id="10" name="1. On-page tracker" hidden="1"/>
          <p:cNvSpPr>
            <a:spLocks noChangeArrowheads="1"/>
          </p:cNvSpPr>
          <p:nvPr/>
        </p:nvSpPr>
        <p:spPr bwMode="gray">
          <a:xfrm>
            <a:off x="160919" y="39076"/>
            <a:ext cx="511939"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x-none" sz="816" cap="all" baseline="0" noProof="0" dirty="0">
                <a:solidFill>
                  <a:schemeClr val="accent6"/>
                </a:solidFill>
                <a:latin typeface="+mn-lt"/>
                <a:ea typeface="+mn-ea"/>
              </a:rPr>
              <a:t>TRACKER</a:t>
            </a:r>
          </a:p>
        </p:txBody>
      </p:sp>
      <p:sp>
        <p:nvSpPr>
          <p:cNvPr id="11" name="3. Unit of measure" hidden="1"/>
          <p:cNvSpPr txBox="1">
            <a:spLocks noChangeArrowheads="1"/>
          </p:cNvSpPr>
          <p:nvPr/>
        </p:nvSpPr>
        <p:spPr bwMode="gray">
          <a:xfrm>
            <a:off x="160917" y="523938"/>
            <a:ext cx="11659411"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lang="x-none" sz="2400">
                <a:solidFill>
                  <a:schemeClr val="tx1"/>
                </a:solidFill>
                <a:latin typeface="Arial" charset="0"/>
              </a:defRPr>
            </a:lvl1pPr>
            <a:lvl2pPr marL="447675" defTabSz="895350">
              <a:defRPr lang="x-none" sz="2400">
                <a:solidFill>
                  <a:schemeClr val="tx1"/>
                </a:solidFill>
                <a:latin typeface="Arial" charset="0"/>
              </a:defRPr>
            </a:lvl2pPr>
            <a:lvl3pPr marL="895350" defTabSz="895350">
              <a:defRPr lang="x-none" sz="2400">
                <a:solidFill>
                  <a:schemeClr val="tx1"/>
                </a:solidFill>
                <a:latin typeface="Arial" charset="0"/>
              </a:defRPr>
            </a:lvl3pPr>
            <a:lvl4pPr marL="1344613"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a:defRPr lang="x-none"/>
            </a:pPr>
            <a:r>
              <a:rPr lang="en-US" sz="1632" baseline="0" noProof="0" dirty="0">
                <a:solidFill>
                  <a:schemeClr val="accent6"/>
                </a:solidFill>
                <a:latin typeface="+mn-lt"/>
                <a:ea typeface="+mn-ea"/>
              </a:rPr>
              <a:t>Subtitle</a:t>
            </a:r>
            <a:endParaRPr lang="x-none" sz="1632" baseline="0" noProof="0" dirty="0">
              <a:solidFill>
                <a:schemeClr val="accent6"/>
              </a:solidFill>
              <a:latin typeface="+mn-lt"/>
              <a:ea typeface="+mn-ea"/>
            </a:endParaRPr>
          </a:p>
        </p:txBody>
      </p:sp>
      <p:sp>
        <p:nvSpPr>
          <p:cNvPr id="13" name="4. Footnote" hidden="1"/>
          <p:cNvSpPr txBox="1">
            <a:spLocks noChangeArrowheads="1"/>
          </p:cNvSpPr>
          <p:nvPr/>
        </p:nvSpPr>
        <p:spPr bwMode="gray">
          <a:xfrm>
            <a:off x="160916" y="6484821"/>
            <a:ext cx="9933930"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85837" indent="-85837">
              <a:defRPr lang="x-none"/>
            </a:pPr>
            <a:r>
              <a:rPr lang="x-none" sz="816" baseline="0" noProof="0" dirty="0">
                <a:solidFill>
                  <a:schemeClr val="accent6"/>
                </a:solidFill>
                <a:latin typeface="+mn-lt"/>
                <a:ea typeface="+mn-ea"/>
              </a:rPr>
              <a:t>1 Footnote</a:t>
            </a:r>
          </a:p>
        </p:txBody>
      </p:sp>
      <p:sp>
        <p:nvSpPr>
          <p:cNvPr id="14" name="5. Source" hidden="1"/>
          <p:cNvSpPr>
            <a:spLocks noChangeArrowheads="1"/>
          </p:cNvSpPr>
          <p:nvPr/>
        </p:nvSpPr>
        <p:spPr bwMode="gray">
          <a:xfrm>
            <a:off x="160916" y="6669870"/>
            <a:ext cx="9933930" cy="128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529598" indent="-529598" defTabSz="1242628">
              <a:tabLst/>
            </a:pPr>
            <a:r>
              <a:rPr lang="x-none" sz="816" baseline="0" noProof="0" dirty="0">
                <a:solidFill>
                  <a:schemeClr val="accent6"/>
                </a:solidFill>
                <a:latin typeface="+mn-lt"/>
                <a:ea typeface="+mn-ea"/>
              </a:rPr>
              <a:t>SOURCE : Source</a:t>
            </a:r>
            <a:endParaRPr lang="en-US" sz="816" baseline="0" noProof="0" dirty="0">
              <a:solidFill>
                <a:schemeClr val="accent6"/>
              </a:solidFill>
              <a:latin typeface="+mn-lt"/>
              <a:ea typeface="+mn-ea"/>
            </a:endParaRPr>
          </a:p>
        </p:txBody>
      </p:sp>
      <p:sp>
        <p:nvSpPr>
          <p:cNvPr id="3" name="Text Placeholder 2"/>
          <p:cNvSpPr>
            <a:spLocks noGrp="1"/>
          </p:cNvSpPr>
          <p:nvPr>
            <p:ph type="body" idx="1"/>
          </p:nvPr>
        </p:nvSpPr>
        <p:spPr bwMode="gray">
          <a:xfrm>
            <a:off x="2371628" y="2615195"/>
            <a:ext cx="5801187" cy="1256112"/>
          </a:xfrm>
          <a:prstGeom prst="rect">
            <a:avLst/>
          </a:prstGeom>
        </p:spPr>
        <p:txBody>
          <a:bodyPr vert="horz" wrap="square"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x-none" dirty="0"/>
          </a:p>
        </p:txBody>
      </p:sp>
      <p:grpSp>
        <p:nvGrpSpPr>
          <p:cNvPr id="15" name="ACET" hidden="1"/>
          <p:cNvGrpSpPr>
            <a:grpSpLocks/>
          </p:cNvGrpSpPr>
          <p:nvPr/>
        </p:nvGrpSpPr>
        <p:grpSpPr bwMode="gray">
          <a:xfrm>
            <a:off x="2371625" y="1894526"/>
            <a:ext cx="5801187" cy="531278"/>
            <a:chOff x="915" y="702"/>
            <a:chExt cx="2686" cy="328"/>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32" b="1" baseline="0" noProof="0" dirty="0">
                  <a:latin typeface="+mn-lt"/>
                  <a:ea typeface="+mn-ea"/>
                </a:rPr>
                <a:t>Title</a:t>
              </a:r>
            </a:p>
            <a:p>
              <a:r>
                <a:rPr lang="x-none" sz="1632" baseline="0" noProof="0" dirty="0">
                  <a:solidFill>
                    <a:schemeClr val="accent6"/>
                  </a:solidFill>
                  <a:latin typeface="+mn-lt"/>
                  <a:ea typeface="+mn-ea"/>
                </a:rPr>
                <a:t>Unit of measure</a:t>
              </a:r>
            </a:p>
          </p:txBody>
        </p:sp>
      </p:grpSp>
      <p:sp>
        <p:nvSpPr>
          <p:cNvPr id="61" name="Slide Number"/>
          <p:cNvSpPr txBox="1">
            <a:spLocks/>
          </p:cNvSpPr>
          <p:nvPr/>
        </p:nvSpPr>
        <p:spPr bwMode="ltGray">
          <a:xfrm>
            <a:off x="11759531" y="6671104"/>
            <a:ext cx="130848" cy="128097"/>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lvl="0" algn="ctr"/>
            <a:fld id="{42C328C1-A84F-4A39-A664-DBA00541A8C6}" type="slidenum">
              <a:rPr lang="x-none" sz="816" baseline="0" smtClean="0">
                <a:solidFill>
                  <a:schemeClr val="bg1"/>
                </a:solidFill>
              </a:rPr>
              <a:pPr lvl="0" algn="ctr"/>
              <a:t>‹#›</a:t>
            </a:fld>
            <a:endParaRPr lang="x-none" sz="816" baseline="0" dirty="0">
              <a:solidFill>
                <a:schemeClr val="bg1"/>
              </a:solidFill>
            </a:endParaRPr>
          </a:p>
        </p:txBody>
      </p:sp>
      <p:pic>
        <p:nvPicPr>
          <p:cNvPr id="62" name="Picture 61"/>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bwMode="ltGray">
          <a:xfrm>
            <a:off x="10492684" y="6515584"/>
            <a:ext cx="1043631" cy="311526"/>
          </a:xfrm>
          <a:prstGeom prst="rect">
            <a:avLst/>
          </a:prstGeom>
          <a:noFill/>
          <a:ln>
            <a:noFill/>
          </a:ln>
        </p:spPr>
      </p:pic>
      <p:grpSp>
        <p:nvGrpSpPr>
          <p:cNvPr id="64" name="LegendBoxes" hidden="1"/>
          <p:cNvGrpSpPr>
            <a:grpSpLocks/>
          </p:cNvGrpSpPr>
          <p:nvPr/>
        </p:nvGrpSpPr>
        <p:grpSpPr bwMode="auto">
          <a:xfrm>
            <a:off x="10781463" y="266560"/>
            <a:ext cx="874714" cy="1022061"/>
            <a:chOff x="4936" y="176"/>
            <a:chExt cx="405" cy="631"/>
          </a:xfrm>
        </p:grpSpPr>
        <p:sp>
          <p:nvSpPr>
            <p:cNvPr id="65" name="Legend1"/>
            <p:cNvSpPr>
              <a:spLocks noChangeArrowheads="1"/>
            </p:cNvSpPr>
            <p:nvPr/>
          </p:nvSpPr>
          <p:spPr bwMode="auto">
            <a:xfrm>
              <a:off x="5096" y="17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66"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sp>
          <p:nvSpPr>
            <p:cNvPr id="67" name="Legend2"/>
            <p:cNvSpPr>
              <a:spLocks noChangeArrowheads="1"/>
            </p:cNvSpPr>
            <p:nvPr/>
          </p:nvSpPr>
          <p:spPr bwMode="auto">
            <a:xfrm>
              <a:off x="5096" y="34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68"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sp>
          <p:nvSpPr>
            <p:cNvPr id="69" name="Legend3"/>
            <p:cNvSpPr>
              <a:spLocks noChangeArrowheads="1"/>
            </p:cNvSpPr>
            <p:nvPr/>
          </p:nvSpPr>
          <p:spPr bwMode="auto">
            <a:xfrm>
              <a:off x="5096" y="517"/>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70"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sp>
          <p:nvSpPr>
            <p:cNvPr id="71" name="Legend4"/>
            <p:cNvSpPr>
              <a:spLocks noChangeArrowheads="1"/>
            </p:cNvSpPr>
            <p:nvPr/>
          </p:nvSpPr>
          <p:spPr bwMode="auto">
            <a:xfrm>
              <a:off x="5096" y="688"/>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72"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grpSp>
      <p:grpSp>
        <p:nvGrpSpPr>
          <p:cNvPr id="73" name="LegendLines" hidden="1"/>
          <p:cNvGrpSpPr>
            <a:grpSpLocks/>
          </p:cNvGrpSpPr>
          <p:nvPr/>
        </p:nvGrpSpPr>
        <p:grpSpPr bwMode="auto">
          <a:xfrm>
            <a:off x="10362468" y="266561"/>
            <a:ext cx="1293713" cy="749943"/>
            <a:chOff x="4750" y="176"/>
            <a:chExt cx="599" cy="463"/>
          </a:xfrm>
        </p:grpSpPr>
        <p:sp>
          <p:nvSpPr>
            <p:cNvPr id="74"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dirty="0">
                <a:latin typeface="+mn-lt"/>
              </a:endParaRPr>
            </a:p>
          </p:txBody>
        </p:sp>
        <p:sp>
          <p:nvSpPr>
            <p:cNvPr id="75"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dirty="0">
                <a:latin typeface="+mn-lt"/>
              </a:endParaRPr>
            </a:p>
          </p:txBody>
        </p:sp>
        <p:sp>
          <p:nvSpPr>
            <p:cNvPr id="76"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4" dirty="0">
                <a:latin typeface="+mn-lt"/>
              </a:endParaRPr>
            </a:p>
          </p:txBody>
        </p:sp>
        <p:sp>
          <p:nvSpPr>
            <p:cNvPr id="77" name="Legend1"/>
            <p:cNvSpPr>
              <a:spLocks noChangeArrowheads="1"/>
            </p:cNvSpPr>
            <p:nvPr/>
          </p:nvSpPr>
          <p:spPr bwMode="auto">
            <a:xfrm>
              <a:off x="5104" y="176"/>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78" name="Legend2"/>
            <p:cNvSpPr>
              <a:spLocks noChangeArrowheads="1"/>
            </p:cNvSpPr>
            <p:nvPr/>
          </p:nvSpPr>
          <p:spPr bwMode="auto">
            <a:xfrm>
              <a:off x="5104" y="344"/>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79" name="Legend3"/>
            <p:cNvSpPr>
              <a:spLocks noChangeArrowheads="1"/>
            </p:cNvSpPr>
            <p:nvPr/>
          </p:nvSpPr>
          <p:spPr bwMode="auto">
            <a:xfrm>
              <a:off x="5104" y="520"/>
              <a:ext cx="245"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grpSp>
      <p:grpSp>
        <p:nvGrpSpPr>
          <p:cNvPr id="80" name="Sticker" hidden="1"/>
          <p:cNvGrpSpPr/>
          <p:nvPr/>
        </p:nvGrpSpPr>
        <p:grpSpPr bwMode="auto">
          <a:xfrm>
            <a:off x="11067497" y="266559"/>
            <a:ext cx="752829" cy="156360"/>
            <a:chOff x="8187426" y="285750"/>
            <a:chExt cx="553349" cy="153247"/>
          </a:xfrm>
        </p:grpSpPr>
        <p:sp>
          <p:nvSpPr>
            <p:cNvPr id="81" name="StickerRectangle"/>
            <p:cNvSpPr>
              <a:spLocks noChangeArrowheads="1"/>
            </p:cNvSpPr>
            <p:nvPr/>
          </p:nvSpPr>
          <p:spPr bwMode="auto">
            <a:xfrm>
              <a:off x="8187426" y="285750"/>
              <a:ext cx="553349" cy="153247"/>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913435">
                <a:buClr>
                  <a:schemeClr val="tx2"/>
                </a:buClr>
              </a:pPr>
              <a:r>
                <a:rPr lang="en-US" sz="816" baseline="0" dirty="0">
                  <a:solidFill>
                    <a:srgbClr val="808080"/>
                  </a:solidFill>
                  <a:latin typeface="+mn-lt"/>
                </a:rPr>
                <a:t>PRELIMINARY</a:t>
              </a:r>
            </a:p>
          </p:txBody>
        </p:sp>
        <p:cxnSp>
          <p:nvCxnSpPr>
            <p:cNvPr id="82" name="AutoShape 31"/>
            <p:cNvCxnSpPr>
              <a:cxnSpLocks noChangeShapeType="1"/>
              <a:stCxn id="81" idx="2"/>
              <a:endCxn id="81" idx="4"/>
            </p:cNvCxnSpPr>
            <p:nvPr/>
          </p:nvCxnSpPr>
          <p:spPr bwMode="auto">
            <a:xfrm>
              <a:off x="8187426" y="285750"/>
              <a:ext cx="0" cy="153247"/>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83" name="AutoShape 32"/>
            <p:cNvCxnSpPr>
              <a:cxnSpLocks noChangeShapeType="1"/>
              <a:stCxn id="81" idx="4"/>
              <a:endCxn id="81" idx="6"/>
            </p:cNvCxnSpPr>
            <p:nvPr/>
          </p:nvCxnSpPr>
          <p:spPr bwMode="auto">
            <a:xfrm>
              <a:off x="8187426" y="438997"/>
              <a:ext cx="553349"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84" name="LegendMoons" hidden="1"/>
          <p:cNvGrpSpPr/>
          <p:nvPr/>
        </p:nvGrpSpPr>
        <p:grpSpPr bwMode="auto">
          <a:xfrm>
            <a:off x="10690526" y="266557"/>
            <a:ext cx="966208" cy="1333054"/>
            <a:chOff x="6655594" y="273840"/>
            <a:chExt cx="710188" cy="1306516"/>
          </a:xfrm>
        </p:grpSpPr>
        <p:grpSp>
          <p:nvGrpSpPr>
            <p:cNvPr id="85" name="MoonLegend1"/>
            <p:cNvGrpSpPr>
              <a:grpSpLocks noChangeAspect="1"/>
            </p:cNvGrpSpPr>
            <p:nvPr>
              <p:custDataLst>
                <p:tags r:id="rId9"/>
              </p:custDataLst>
            </p:nvPr>
          </p:nvGrpSpPr>
          <p:grpSpPr bwMode="auto">
            <a:xfrm>
              <a:off x="6655594" y="273840"/>
              <a:ext cx="209550" cy="209551"/>
              <a:chOff x="4533" y="183"/>
              <a:chExt cx="144" cy="144"/>
            </a:xfrm>
          </p:grpSpPr>
          <p:sp>
            <p:nvSpPr>
              <p:cNvPr id="143" name="Oval 38"/>
              <p:cNvSpPr>
                <a:spLocks noChangeAspect="1" noChangeArrowheads="1"/>
              </p:cNvSpPr>
              <p:nvPr>
                <p:custDataLst>
                  <p:tags r:id="rId22"/>
                </p:custDataLst>
              </p:nvPr>
            </p:nvSpPr>
            <p:spPr bwMode="auto">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sp>
            <p:nvSpPr>
              <p:cNvPr id="144" name="Arc 39"/>
              <p:cNvSpPr>
                <a:spLocks noChangeAspect="1"/>
              </p:cNvSpPr>
              <p:nvPr>
                <p:custDataLst>
                  <p:tags r:id="rId23"/>
                </p:custDataLst>
              </p:nvPr>
            </p:nvSpPr>
            <p:spPr bwMode="auto">
              <a:xfrm>
                <a:off x="4533" y="183"/>
                <a:ext cx="144" cy="144"/>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grpSp>
        <p:grpSp>
          <p:nvGrpSpPr>
            <p:cNvPr id="86" name="MoonLegend2"/>
            <p:cNvGrpSpPr>
              <a:grpSpLocks noChangeAspect="1"/>
            </p:cNvGrpSpPr>
            <p:nvPr>
              <p:custDataLst>
                <p:tags r:id="rId10"/>
              </p:custDataLst>
            </p:nvPr>
          </p:nvGrpSpPr>
          <p:grpSpPr bwMode="auto">
            <a:xfrm>
              <a:off x="6655594" y="548081"/>
              <a:ext cx="209550" cy="209551"/>
              <a:chOff x="1694" y="2044"/>
              <a:chExt cx="160" cy="160"/>
            </a:xfrm>
          </p:grpSpPr>
          <p:sp>
            <p:nvSpPr>
              <p:cNvPr id="101" name="Oval 41"/>
              <p:cNvSpPr>
                <a:spLocks noChangeAspect="1" noChangeArrowheads="1"/>
              </p:cNvSpPr>
              <p:nvPr>
                <p:custDataLst>
                  <p:tags r:id="rId20"/>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sp>
            <p:nvSpPr>
              <p:cNvPr id="142" name="Arc 42"/>
              <p:cNvSpPr>
                <a:spLocks noChangeAspect="1"/>
              </p:cNvSpPr>
              <p:nvPr>
                <p:custDataLst>
                  <p:tags r:id="rId21"/>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grpSp>
        <p:grpSp>
          <p:nvGrpSpPr>
            <p:cNvPr id="87" name="MoonLegend4"/>
            <p:cNvGrpSpPr>
              <a:grpSpLocks noChangeAspect="1"/>
            </p:cNvGrpSpPr>
            <p:nvPr>
              <p:custDataLst>
                <p:tags r:id="rId11"/>
              </p:custDataLst>
            </p:nvPr>
          </p:nvGrpSpPr>
          <p:grpSpPr bwMode="auto">
            <a:xfrm>
              <a:off x="6655594" y="1096563"/>
              <a:ext cx="209550" cy="209551"/>
              <a:chOff x="4495" y="1198"/>
              <a:chExt cx="160" cy="160"/>
            </a:xfrm>
          </p:grpSpPr>
          <p:sp>
            <p:nvSpPr>
              <p:cNvPr id="99" name="Oval 47"/>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sp>
            <p:nvSpPr>
              <p:cNvPr id="100" name="Arc 48"/>
              <p:cNvSpPr>
                <a:spLocks noChangeAspect="1"/>
              </p:cNvSpPr>
              <p:nvPr>
                <p:custDataLst>
                  <p:tags r:id="rId19"/>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grpSp>
        <p:grpSp>
          <p:nvGrpSpPr>
            <p:cNvPr id="88" name="MoonLegend5"/>
            <p:cNvGrpSpPr>
              <a:grpSpLocks noChangeAspect="1"/>
            </p:cNvGrpSpPr>
            <p:nvPr>
              <p:custDataLst>
                <p:tags r:id="rId12"/>
              </p:custDataLst>
            </p:nvPr>
          </p:nvGrpSpPr>
          <p:grpSpPr bwMode="auto">
            <a:xfrm>
              <a:off x="6655594" y="1370805"/>
              <a:ext cx="209550" cy="209551"/>
              <a:chOff x="4495" y="1440"/>
              <a:chExt cx="160" cy="160"/>
            </a:xfrm>
          </p:grpSpPr>
          <p:sp>
            <p:nvSpPr>
              <p:cNvPr id="97" name="Oval 50"/>
              <p:cNvSpPr>
                <a:spLocks noChangeAspect="1" noChangeArrowheads="1"/>
              </p:cNvSpPr>
              <p:nvPr>
                <p:custDataLst>
                  <p:tags r:id="rId16"/>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sp>
            <p:nvSpPr>
              <p:cNvPr id="98" name="Oval 51"/>
              <p:cNvSpPr>
                <a:spLocks noChangeAspect="1" noChangeArrowheads="1"/>
              </p:cNvSpPr>
              <p:nvPr>
                <p:custDataLst>
                  <p:tags r:id="rId17"/>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grpSp>
        <p:sp>
          <p:nvSpPr>
            <p:cNvPr id="89" name="Legend1"/>
            <p:cNvSpPr>
              <a:spLocks noChangeArrowheads="1"/>
            </p:cNvSpPr>
            <p:nvPr/>
          </p:nvSpPr>
          <p:spPr bwMode="auto">
            <a:xfrm>
              <a:off x="6976269" y="286540"/>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90" name="Legend2"/>
            <p:cNvSpPr>
              <a:spLocks noChangeArrowheads="1"/>
            </p:cNvSpPr>
            <p:nvPr/>
          </p:nvSpPr>
          <p:spPr bwMode="auto">
            <a:xfrm>
              <a:off x="6976269" y="561178"/>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91" name="Legend3"/>
            <p:cNvSpPr>
              <a:spLocks noChangeArrowheads="1"/>
            </p:cNvSpPr>
            <p:nvPr/>
          </p:nvSpPr>
          <p:spPr bwMode="auto">
            <a:xfrm>
              <a:off x="6976269" y="835817"/>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92" name="Legend4"/>
            <p:cNvSpPr>
              <a:spLocks noChangeArrowheads="1"/>
            </p:cNvSpPr>
            <p:nvPr/>
          </p:nvSpPr>
          <p:spPr bwMode="auto">
            <a:xfrm>
              <a:off x="6976269" y="1107280"/>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sp>
          <p:nvSpPr>
            <p:cNvPr id="93" name="Legend5"/>
            <p:cNvSpPr>
              <a:spLocks noChangeArrowheads="1"/>
            </p:cNvSpPr>
            <p:nvPr/>
          </p:nvSpPr>
          <p:spPr bwMode="auto">
            <a:xfrm>
              <a:off x="6976269" y="1383505"/>
              <a:ext cx="3895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913435">
                <a:buClr>
                  <a:schemeClr val="tx2"/>
                </a:buClr>
              </a:pPr>
              <a:r>
                <a:rPr lang="en-US" sz="1224" dirty="0">
                  <a:latin typeface="+mn-lt"/>
                </a:rPr>
                <a:t>Legend</a:t>
              </a:r>
            </a:p>
          </p:txBody>
        </p:sp>
        <p:grpSp>
          <p:nvGrpSpPr>
            <p:cNvPr id="94" name="MoonLegend3"/>
            <p:cNvGrpSpPr>
              <a:grpSpLocks noChangeAspect="1"/>
            </p:cNvGrpSpPr>
            <p:nvPr>
              <p:custDataLst>
                <p:tags r:id="rId13"/>
              </p:custDataLst>
            </p:nvPr>
          </p:nvGrpSpPr>
          <p:grpSpPr bwMode="auto">
            <a:xfrm>
              <a:off x="6655594" y="822322"/>
              <a:ext cx="209550" cy="209551"/>
              <a:chOff x="4495" y="1198"/>
              <a:chExt cx="160" cy="160"/>
            </a:xfrm>
          </p:grpSpPr>
          <p:sp>
            <p:nvSpPr>
              <p:cNvPr id="95" name="Oval 47"/>
              <p:cNvSpPr>
                <a:spLocks noChangeAspect="1" noChangeArrowheads="1"/>
              </p:cNvSpPr>
              <p:nvPr>
                <p:custDataLst>
                  <p:tags r:id="rId14"/>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sp>
            <p:nvSpPr>
              <p:cNvPr id="96" name="Arc 48"/>
              <p:cNvSpPr>
                <a:spLocks noChangeAspect="1"/>
              </p:cNvSpPr>
              <p:nvPr>
                <p:custDataLst>
                  <p:tags r:id="rId15"/>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24" dirty="0">
                  <a:latin typeface="+mn-lt"/>
                </a:endParaRPr>
              </a:p>
            </p:txBody>
          </p:sp>
        </p:grpSp>
      </p:grpSp>
    </p:spTree>
    <p:extLst>
      <p:ext uri="{BB962C8B-B14F-4D97-AF65-F5344CB8AC3E}">
        <p14:creationId xmlns:p14="http://schemas.microsoft.com/office/powerpoint/2010/main" val="405861259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Lst>
  <p:txStyles>
    <p:titleStyle>
      <a:lvl1pPr algn="l" defTabSz="1242628" rtl="0" eaLnBrk="1" fontAlgn="base" hangingPunct="1">
        <a:spcBef>
          <a:spcPct val="0"/>
        </a:spcBef>
        <a:spcAft>
          <a:spcPct val="0"/>
        </a:spcAft>
        <a:tabLst>
          <a:tab pos="374551" algn="l"/>
        </a:tabLst>
        <a:defRPr lang="x-none" sz="2041" b="0" baseline="0">
          <a:solidFill>
            <a:schemeClr val="tx2"/>
          </a:solidFill>
          <a:latin typeface="+mj-lt"/>
          <a:ea typeface="+mj-ea"/>
          <a:cs typeface="+mj-cs"/>
        </a:defRPr>
      </a:lvl1pPr>
      <a:lvl2pPr algn="l" defTabSz="1242628" rtl="0" eaLnBrk="1" fontAlgn="base" hangingPunct="1">
        <a:spcBef>
          <a:spcPct val="0"/>
        </a:spcBef>
        <a:spcAft>
          <a:spcPct val="0"/>
        </a:spcAft>
        <a:defRPr lang="x-none" sz="2636" b="1">
          <a:solidFill>
            <a:schemeClr val="tx2"/>
          </a:solidFill>
          <a:latin typeface="Arial" charset="0"/>
        </a:defRPr>
      </a:lvl2pPr>
      <a:lvl3pPr algn="l" defTabSz="1242628" rtl="0" eaLnBrk="1" fontAlgn="base" hangingPunct="1">
        <a:spcBef>
          <a:spcPct val="0"/>
        </a:spcBef>
        <a:spcAft>
          <a:spcPct val="0"/>
        </a:spcAft>
        <a:defRPr lang="x-none" sz="2636" b="1">
          <a:solidFill>
            <a:schemeClr val="tx2"/>
          </a:solidFill>
          <a:latin typeface="Arial" charset="0"/>
        </a:defRPr>
      </a:lvl3pPr>
      <a:lvl4pPr algn="l" defTabSz="1242628" rtl="0" eaLnBrk="1" fontAlgn="base" hangingPunct="1">
        <a:spcBef>
          <a:spcPct val="0"/>
        </a:spcBef>
        <a:spcAft>
          <a:spcPct val="0"/>
        </a:spcAft>
        <a:defRPr lang="x-none" sz="2636" b="1">
          <a:solidFill>
            <a:schemeClr val="tx2"/>
          </a:solidFill>
          <a:latin typeface="Arial" charset="0"/>
        </a:defRPr>
      </a:lvl4pPr>
      <a:lvl5pPr algn="l" defTabSz="1242628" rtl="0" eaLnBrk="1" fontAlgn="base" hangingPunct="1">
        <a:spcBef>
          <a:spcPct val="0"/>
        </a:spcBef>
        <a:spcAft>
          <a:spcPct val="0"/>
        </a:spcAft>
        <a:defRPr lang="x-none" sz="2636" b="1">
          <a:solidFill>
            <a:schemeClr val="tx2"/>
          </a:solidFill>
          <a:latin typeface="Arial" charset="0"/>
        </a:defRPr>
      </a:lvl5pPr>
      <a:lvl6pPr marL="634533" algn="l" defTabSz="1242628" rtl="0" eaLnBrk="1" fontAlgn="base" hangingPunct="1">
        <a:spcBef>
          <a:spcPct val="0"/>
        </a:spcBef>
        <a:spcAft>
          <a:spcPct val="0"/>
        </a:spcAft>
        <a:defRPr lang="x-none" sz="2636" b="1">
          <a:solidFill>
            <a:schemeClr val="tx2"/>
          </a:solidFill>
          <a:latin typeface="Arial" charset="0"/>
        </a:defRPr>
      </a:lvl6pPr>
      <a:lvl7pPr marL="1269066" algn="l" defTabSz="1242628" rtl="0" eaLnBrk="1" fontAlgn="base" hangingPunct="1">
        <a:spcBef>
          <a:spcPct val="0"/>
        </a:spcBef>
        <a:spcAft>
          <a:spcPct val="0"/>
        </a:spcAft>
        <a:defRPr lang="x-none" sz="2636" b="1">
          <a:solidFill>
            <a:schemeClr val="tx2"/>
          </a:solidFill>
          <a:latin typeface="Arial" charset="0"/>
        </a:defRPr>
      </a:lvl7pPr>
      <a:lvl8pPr marL="1903597" algn="l" defTabSz="1242628" rtl="0" eaLnBrk="1" fontAlgn="base" hangingPunct="1">
        <a:spcBef>
          <a:spcPct val="0"/>
        </a:spcBef>
        <a:spcAft>
          <a:spcPct val="0"/>
        </a:spcAft>
        <a:defRPr lang="x-none" sz="2636" b="1">
          <a:solidFill>
            <a:schemeClr val="tx2"/>
          </a:solidFill>
          <a:latin typeface="Arial" charset="0"/>
        </a:defRPr>
      </a:lvl8pPr>
      <a:lvl9pPr marL="2538130" algn="l" defTabSz="1242628" rtl="0" eaLnBrk="1" fontAlgn="base" hangingPunct="1">
        <a:spcBef>
          <a:spcPct val="0"/>
        </a:spcBef>
        <a:spcAft>
          <a:spcPct val="0"/>
        </a:spcAft>
        <a:defRPr lang="x-none" sz="2636" b="1">
          <a:solidFill>
            <a:schemeClr val="tx2"/>
          </a:solidFill>
          <a:latin typeface="Arial" charset="0"/>
        </a:defRPr>
      </a:lvl9pPr>
    </p:titleStyle>
    <p:bodyStyle>
      <a:lvl1pPr marL="0" indent="0" algn="l" defTabSz="1242628" rtl="0" eaLnBrk="1" fontAlgn="base" hangingPunct="1">
        <a:spcBef>
          <a:spcPct val="0"/>
        </a:spcBef>
        <a:spcAft>
          <a:spcPct val="0"/>
        </a:spcAft>
        <a:buClr>
          <a:schemeClr val="tx2"/>
        </a:buClr>
        <a:buSzPct val="100000"/>
        <a:defRPr lang="x-none" sz="1632" baseline="0">
          <a:solidFill>
            <a:schemeClr val="tx1"/>
          </a:solidFill>
          <a:latin typeface="+mn-lt"/>
          <a:ea typeface="+mn-ea"/>
          <a:cs typeface="+mn-cs"/>
        </a:defRPr>
      </a:lvl1pPr>
      <a:lvl2pPr marL="195902" indent="-195902" algn="l" defTabSz="1242628" rtl="0" eaLnBrk="1" fontAlgn="base" hangingPunct="1">
        <a:spcBef>
          <a:spcPct val="0"/>
        </a:spcBef>
        <a:spcAft>
          <a:spcPct val="0"/>
        </a:spcAft>
        <a:buClr>
          <a:schemeClr val="tx2"/>
        </a:buClr>
        <a:buSzPct val="125000"/>
        <a:buFont typeface="Arial" charset="0"/>
        <a:buChar char="▪"/>
        <a:defRPr lang="x-none" sz="1632" baseline="0">
          <a:solidFill>
            <a:schemeClr val="tx1"/>
          </a:solidFill>
          <a:latin typeface="+mn-lt"/>
        </a:defRPr>
      </a:lvl2pPr>
      <a:lvl3pPr marL="466434" indent="-270532" algn="l" defTabSz="1242628" rtl="0" eaLnBrk="1" fontAlgn="base" hangingPunct="1">
        <a:spcBef>
          <a:spcPct val="0"/>
        </a:spcBef>
        <a:spcAft>
          <a:spcPct val="0"/>
        </a:spcAft>
        <a:buClr>
          <a:schemeClr val="tx2"/>
        </a:buClr>
        <a:buSzPct val="120000"/>
        <a:buFont typeface="Arial" charset="0"/>
        <a:buChar char="–"/>
        <a:defRPr lang="x-none" sz="1632" baseline="0">
          <a:solidFill>
            <a:schemeClr val="tx1"/>
          </a:solidFill>
          <a:latin typeface="+mn-lt"/>
        </a:defRPr>
      </a:lvl3pPr>
      <a:lvl4pPr marL="625022" indent="-158588" algn="l" defTabSz="1242628" rtl="0" eaLnBrk="1" fontAlgn="base" hangingPunct="1">
        <a:spcBef>
          <a:spcPct val="0"/>
        </a:spcBef>
        <a:spcAft>
          <a:spcPct val="0"/>
        </a:spcAft>
        <a:buClr>
          <a:schemeClr val="tx2"/>
        </a:buClr>
        <a:buSzPct val="120000"/>
        <a:buFont typeface="Arial" charset="0"/>
        <a:buChar char="▫"/>
        <a:defRPr lang="x-none" sz="1632" baseline="0">
          <a:solidFill>
            <a:schemeClr val="tx1"/>
          </a:solidFill>
          <a:latin typeface="+mn-lt"/>
        </a:defRPr>
      </a:lvl4pPr>
      <a:lvl5pPr marL="764952" indent="-130602" algn="l" defTabSz="1242628" rtl="0" eaLnBrk="1" fontAlgn="base" hangingPunct="1">
        <a:spcBef>
          <a:spcPct val="0"/>
        </a:spcBef>
        <a:spcAft>
          <a:spcPct val="0"/>
        </a:spcAft>
        <a:buClr>
          <a:schemeClr val="tx2"/>
        </a:buClr>
        <a:buSzPct val="89000"/>
        <a:buFont typeface="Arial" charset="0"/>
        <a:buChar char="-"/>
        <a:defRPr lang="x-none" sz="1632" baseline="0">
          <a:solidFill>
            <a:schemeClr val="tx1"/>
          </a:solidFill>
          <a:latin typeface="+mn-lt"/>
        </a:defRPr>
      </a:lvl5pPr>
      <a:lvl6pPr marL="1040633" indent="-180666" algn="l" defTabSz="1242628" rtl="0" eaLnBrk="1" fontAlgn="base" hangingPunct="1">
        <a:spcBef>
          <a:spcPct val="0"/>
        </a:spcBef>
        <a:spcAft>
          <a:spcPct val="0"/>
        </a:spcAft>
        <a:buClr>
          <a:schemeClr val="tx2"/>
        </a:buClr>
        <a:buSzPct val="89000"/>
        <a:buFont typeface="Arial" charset="0"/>
        <a:buChar char="-"/>
        <a:defRPr lang="x-none" sz="2220" baseline="0">
          <a:solidFill>
            <a:schemeClr val="tx1"/>
          </a:solidFill>
          <a:latin typeface="+mn-lt"/>
        </a:defRPr>
      </a:lvl6pPr>
      <a:lvl7pPr marL="1040633" indent="-180666" algn="l" defTabSz="1242628" rtl="0" eaLnBrk="1" fontAlgn="base" hangingPunct="1">
        <a:spcBef>
          <a:spcPct val="0"/>
        </a:spcBef>
        <a:spcAft>
          <a:spcPct val="0"/>
        </a:spcAft>
        <a:buClr>
          <a:schemeClr val="tx2"/>
        </a:buClr>
        <a:buSzPct val="89000"/>
        <a:buFont typeface="Arial" charset="0"/>
        <a:buChar char="-"/>
        <a:defRPr lang="x-none" sz="2220" baseline="0">
          <a:solidFill>
            <a:schemeClr val="tx1"/>
          </a:solidFill>
          <a:latin typeface="+mn-lt"/>
        </a:defRPr>
      </a:lvl7pPr>
      <a:lvl8pPr marL="1040633" indent="-180666" algn="l" defTabSz="1242628" rtl="0" eaLnBrk="1" fontAlgn="base" hangingPunct="1">
        <a:spcBef>
          <a:spcPct val="0"/>
        </a:spcBef>
        <a:spcAft>
          <a:spcPct val="0"/>
        </a:spcAft>
        <a:buClr>
          <a:schemeClr val="tx2"/>
        </a:buClr>
        <a:buSzPct val="89000"/>
        <a:buFont typeface="Arial" charset="0"/>
        <a:buChar char="-"/>
        <a:defRPr lang="x-none" sz="2220" baseline="0">
          <a:solidFill>
            <a:schemeClr val="tx1"/>
          </a:solidFill>
          <a:latin typeface="+mn-lt"/>
        </a:defRPr>
      </a:lvl8pPr>
      <a:lvl9pPr marL="1040633" indent="-180666" algn="l" defTabSz="1242628" rtl="0" eaLnBrk="1" fontAlgn="base" hangingPunct="1">
        <a:spcBef>
          <a:spcPct val="0"/>
        </a:spcBef>
        <a:spcAft>
          <a:spcPct val="0"/>
        </a:spcAft>
        <a:buClr>
          <a:schemeClr val="tx2"/>
        </a:buClr>
        <a:buSzPct val="89000"/>
        <a:buFont typeface="Arial" charset="0"/>
        <a:buChar char="-"/>
        <a:defRPr lang="x-none" sz="2220" baseline="0">
          <a:solidFill>
            <a:schemeClr val="tx1"/>
          </a:solidFill>
          <a:latin typeface="+mn-lt"/>
        </a:defRPr>
      </a:lvl9pPr>
    </p:bodyStyle>
    <p:otherStyle>
      <a:defPPr>
        <a:defRPr lang="x-none"/>
      </a:defPPr>
      <a:lvl1pPr marL="0" algn="l" defTabSz="1269066" rtl="0" eaLnBrk="1" latinLnBrk="0" hangingPunct="1">
        <a:defRPr lang="x-none" sz="2498" kern="1200">
          <a:solidFill>
            <a:schemeClr val="tx1"/>
          </a:solidFill>
          <a:latin typeface="+mn-lt"/>
          <a:ea typeface="+mn-ea"/>
          <a:cs typeface="+mn-cs"/>
        </a:defRPr>
      </a:lvl1pPr>
      <a:lvl2pPr marL="634533" algn="l" defTabSz="1269066" rtl="0" eaLnBrk="1" latinLnBrk="0" hangingPunct="1">
        <a:defRPr lang="x-none" sz="2498" kern="1200">
          <a:solidFill>
            <a:schemeClr val="tx1"/>
          </a:solidFill>
          <a:latin typeface="+mn-lt"/>
          <a:ea typeface="+mn-ea"/>
          <a:cs typeface="+mn-cs"/>
        </a:defRPr>
      </a:lvl2pPr>
      <a:lvl3pPr marL="1269066" algn="l" defTabSz="1269066" rtl="0" eaLnBrk="1" latinLnBrk="0" hangingPunct="1">
        <a:defRPr lang="x-none" sz="2498" kern="1200">
          <a:solidFill>
            <a:schemeClr val="tx1"/>
          </a:solidFill>
          <a:latin typeface="+mn-lt"/>
          <a:ea typeface="+mn-ea"/>
          <a:cs typeface="+mn-cs"/>
        </a:defRPr>
      </a:lvl3pPr>
      <a:lvl4pPr marL="1903597" algn="l" defTabSz="1269066" rtl="0" eaLnBrk="1" latinLnBrk="0" hangingPunct="1">
        <a:defRPr lang="x-none" sz="2498" kern="1200">
          <a:solidFill>
            <a:schemeClr val="tx1"/>
          </a:solidFill>
          <a:latin typeface="+mn-lt"/>
          <a:ea typeface="+mn-ea"/>
          <a:cs typeface="+mn-cs"/>
        </a:defRPr>
      </a:lvl4pPr>
      <a:lvl5pPr marL="2538130" algn="l" defTabSz="1269066" rtl="0" eaLnBrk="1" latinLnBrk="0" hangingPunct="1">
        <a:defRPr lang="x-none" sz="2498" kern="1200">
          <a:solidFill>
            <a:schemeClr val="tx1"/>
          </a:solidFill>
          <a:latin typeface="+mn-lt"/>
          <a:ea typeface="+mn-ea"/>
          <a:cs typeface="+mn-cs"/>
        </a:defRPr>
      </a:lvl5pPr>
      <a:lvl6pPr marL="3172663" algn="l" defTabSz="1269066" rtl="0" eaLnBrk="1" latinLnBrk="0" hangingPunct="1">
        <a:defRPr lang="x-none" sz="2498" kern="1200">
          <a:solidFill>
            <a:schemeClr val="tx1"/>
          </a:solidFill>
          <a:latin typeface="+mn-lt"/>
          <a:ea typeface="+mn-ea"/>
          <a:cs typeface="+mn-cs"/>
        </a:defRPr>
      </a:lvl6pPr>
      <a:lvl7pPr marL="3807196" algn="l" defTabSz="1269066" rtl="0" eaLnBrk="1" latinLnBrk="0" hangingPunct="1">
        <a:defRPr lang="x-none" sz="2498" kern="1200">
          <a:solidFill>
            <a:schemeClr val="tx1"/>
          </a:solidFill>
          <a:latin typeface="+mn-lt"/>
          <a:ea typeface="+mn-ea"/>
          <a:cs typeface="+mn-cs"/>
        </a:defRPr>
      </a:lvl7pPr>
      <a:lvl8pPr marL="4441728" algn="l" defTabSz="1269066" rtl="0" eaLnBrk="1" latinLnBrk="0" hangingPunct="1">
        <a:defRPr lang="x-none" sz="2498" kern="1200">
          <a:solidFill>
            <a:schemeClr val="tx1"/>
          </a:solidFill>
          <a:latin typeface="+mn-lt"/>
          <a:ea typeface="+mn-ea"/>
          <a:cs typeface="+mn-cs"/>
        </a:defRPr>
      </a:lvl8pPr>
      <a:lvl9pPr marL="5076261" algn="l" defTabSz="1269066" rtl="0" eaLnBrk="1" latinLnBrk="0" hangingPunct="1">
        <a:defRPr lang="x-none" sz="24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
          <p15:clr>
            <a:srgbClr val="F26B43"/>
          </p15:clr>
        </p15:guide>
        <p15:guide id="2" pos="30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3"/>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0548" name="think-cell Slide" r:id="rId34" imgW="624" imgH="623" progId="TCLayout.ActiveDocument.1">
                  <p:embed/>
                </p:oleObj>
              </mc:Choice>
              <mc:Fallback>
                <p:oleObj name="think-cell Slide" r:id="rId34" imgW="624" imgH="623" progId="TCLayout.ActiveDocument.1">
                  <p:embed/>
                  <p:pic>
                    <p:nvPicPr>
                      <p:cNvPr id="2" name="Object 1" hidden="1"/>
                      <p:cNvPicPr/>
                      <p:nvPr/>
                    </p:nvPicPr>
                    <p:blipFill>
                      <a:blip r:embed="rId35"/>
                      <a:stretch>
                        <a:fillRect/>
                      </a:stretch>
                    </p:blipFill>
                    <p:spPr>
                      <a:xfrm>
                        <a:off x="1589" y="1589"/>
                        <a:ext cx="1587" cy="1587"/>
                      </a:xfrm>
                      <a:prstGeom prst="rect">
                        <a:avLst/>
                      </a:prstGeom>
                    </p:spPr>
                  </p:pic>
                </p:oleObj>
              </mc:Fallback>
            </mc:AlternateContent>
          </a:graphicData>
        </a:graphic>
      </p:graphicFrame>
      <p:pic>
        <p:nvPicPr>
          <p:cNvPr id="4" name="Picture 3" descr="Flowserve_GRID_LtGray.jpg"/>
          <p:cNvPicPr>
            <a:picLocks noChangeAspect="1"/>
          </p:cNvPicPr>
          <p:nvPr userDrawn="1"/>
        </p:nvPicPr>
        <p:blipFill>
          <a:blip r:embed="rId36" cstate="email">
            <a:extLst>
              <a:ext uri="{28A0092B-C50C-407E-A947-70E740481C1C}">
                <a14:useLocalDpi xmlns:a14="http://schemas.microsoft.com/office/drawing/2010/main"/>
              </a:ext>
            </a:extLst>
          </a:blip>
          <a:stretch>
            <a:fillRect/>
          </a:stretch>
        </p:blipFill>
        <p:spPr>
          <a:xfrm>
            <a:off x="-1" y="0"/>
            <a:ext cx="12192127" cy="6858000"/>
          </a:xfrm>
          <a:prstGeom prst="rect">
            <a:avLst/>
          </a:prstGeom>
        </p:spPr>
      </p:pic>
      <p:sp>
        <p:nvSpPr>
          <p:cNvPr id="7" name="Shape 190"/>
          <p:cNvSpPr/>
          <p:nvPr userDrawn="1"/>
        </p:nvSpPr>
        <p:spPr>
          <a:xfrm>
            <a:off x="11680892" y="6614867"/>
            <a:ext cx="321062" cy="267247"/>
          </a:xfrm>
          <a:prstGeom prst="rect">
            <a:avLst/>
          </a:prstGeom>
          <a:solidFill>
            <a:srgbClr val="FF0000"/>
          </a:solidFill>
          <a:ln w="12700">
            <a:miter lim="400000"/>
          </a:ln>
        </p:spPr>
        <p:txBody>
          <a:bodyPr lIns="0" tIns="0" rIns="0" bIns="0" anchor="ctr"/>
          <a:lstStyle/>
          <a:p>
            <a:pPr lvl="0">
              <a:defRPr>
                <a:solidFill>
                  <a:srgbClr val="FFFFFF"/>
                </a:solidFill>
              </a:defRPr>
            </a:pPr>
            <a:endParaRPr sz="1800" dirty="0"/>
          </a:p>
        </p:txBody>
      </p:sp>
      <p:sp>
        <p:nvSpPr>
          <p:cNvPr id="13" name="Slide Number Placeholder 4"/>
          <p:cNvSpPr>
            <a:spLocks noGrp="1"/>
          </p:cNvSpPr>
          <p:nvPr>
            <p:ph type="sldNum" sz="quarter" idx="4"/>
          </p:nvPr>
        </p:nvSpPr>
        <p:spPr>
          <a:xfrm>
            <a:off x="11689056" y="6663209"/>
            <a:ext cx="307196" cy="162643"/>
          </a:xfrm>
          <a:prstGeom prst="rect">
            <a:avLst/>
          </a:prstGeom>
        </p:spPr>
        <p:txBody>
          <a:bodyPr lIns="45720" tIns="22860" rIns="45720" bIns="22860"/>
          <a:lstStyle>
            <a:lvl1pPr algn="ctr">
              <a:defRPr sz="800">
                <a:solidFill>
                  <a:schemeClr val="bg1"/>
                </a:solidFill>
              </a:defRPr>
            </a:lvl1pPr>
          </a:lstStyle>
          <a:p>
            <a:fld id="{2A81469F-7BE5-40CC-A8A5-544B599D7AD9}" type="slidenum">
              <a:rPr lang="en-US" smtClean="0"/>
              <a:pPr/>
              <a:t>‹#›</a:t>
            </a:fld>
            <a:endParaRPr lang="en-US" dirty="0"/>
          </a:p>
        </p:txBody>
      </p:sp>
      <p:pic>
        <p:nvPicPr>
          <p:cNvPr id="12" name="Picture 11"/>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482534" y="469560"/>
            <a:ext cx="1253264" cy="498742"/>
          </a:xfrm>
          <a:prstGeom prst="rect">
            <a:avLst/>
          </a:prstGeom>
        </p:spPr>
      </p:pic>
    </p:spTree>
    <p:extLst>
      <p:ext uri="{BB962C8B-B14F-4D97-AF65-F5344CB8AC3E}">
        <p14:creationId xmlns:p14="http://schemas.microsoft.com/office/powerpoint/2010/main" val="4104143455"/>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Lst>
  <p:hf hdr="0" ftr="0" dt="0"/>
  <p:txStyles>
    <p:titleStyle>
      <a:lvl1pPr algn="l" defTabSz="91421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11674475" y="6597987"/>
            <a:ext cx="317979" cy="27432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2" name="Rectangle 1"/>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pic>
        <p:nvPicPr>
          <p:cNvPr id="6" name="Picture 5" descr="eim_logo_red.gif"/>
          <p:cNvPicPr>
            <a:picLocks noChangeAspect="1"/>
          </p:cNvPicPr>
          <p:nvPr userDrawn="1"/>
        </p:nvPicPr>
        <p:blipFill>
          <a:blip r:embed="rId39"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8"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2020 Flowserve Corporation :: Proprietary &amp; Confidential</a:t>
            </a:r>
          </a:p>
        </p:txBody>
      </p:sp>
      <p:sp>
        <p:nvSpPr>
          <p:cNvPr id="9" name="Title Placeholder 8"/>
          <p:cNvSpPr>
            <a:spLocks noGrp="1"/>
          </p:cNvSpPr>
          <p:nvPr>
            <p:ph type="title"/>
          </p:nvPr>
        </p:nvSpPr>
        <p:spPr>
          <a:xfrm>
            <a:off x="1913965" y="392659"/>
            <a:ext cx="9439835" cy="1325563"/>
          </a:xfrm>
          <a:prstGeom prst="rect">
            <a:avLst/>
          </a:prstGeom>
        </p:spPr>
        <p:txBody>
          <a:bodyPr vert="horz" lIns="91440" tIns="45720" rIns="91440" bIns="45720" rtlCol="0" anchor="ctr">
            <a:normAutofit/>
          </a:bodyPr>
          <a:lstStyle/>
          <a:p>
            <a:r>
              <a:rPr lang="en-US" dirty="0"/>
              <a:t>Click to edit Master title style</a:t>
            </a:r>
          </a:p>
        </p:txBody>
      </p:sp>
      <p:sp>
        <p:nvSpPr>
          <p:cNvPr id="10" name="Text Placeholder 9"/>
          <p:cNvSpPr>
            <a:spLocks noGrp="1"/>
          </p:cNvSpPr>
          <p:nvPr>
            <p:ph type="body" idx="1"/>
          </p:nvPr>
        </p:nvSpPr>
        <p:spPr>
          <a:xfrm>
            <a:off x="838200" y="1922933"/>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574000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6" r:id="rId34"/>
    <p:sldLayoutId id="2147484028" r:id="rId35"/>
    <p:sldLayoutId id="2147484029" r:id="rId36"/>
  </p:sldLayoutIdLst>
  <p:hf hdr="0" ftr="0" dt="0"/>
  <p:txStyles>
    <p:titleStyle>
      <a:lvl1pPr algn="l" defTabSz="914217" rtl="0" eaLnBrk="1" latinLnBrk="0" hangingPunct="1">
        <a:lnSpc>
          <a:spcPct val="90000"/>
        </a:lnSpc>
        <a:spcBef>
          <a:spcPct val="0"/>
        </a:spcBef>
        <a:buNone/>
        <a:defRPr sz="2800" kern="1200">
          <a:solidFill>
            <a:srgbClr val="C00000"/>
          </a:solidFill>
          <a:latin typeface="+mj-lt"/>
          <a:ea typeface="+mj-ea"/>
          <a:cs typeface="+mj-cs"/>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11674475" y="6597987"/>
            <a:ext cx="317979" cy="2743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4"/>
          <p:cNvSpPr>
            <a:spLocks noGrp="1"/>
          </p:cNvSpPr>
          <p:nvPr>
            <p:ph type="sldNum" sz="quarter" idx="4"/>
          </p:nvPr>
        </p:nvSpPr>
        <p:spPr>
          <a:xfrm>
            <a:off x="11673339" y="6653825"/>
            <a:ext cx="316555" cy="162643"/>
          </a:xfrm>
          <a:prstGeom prst="rect">
            <a:avLst/>
          </a:prstGeom>
        </p:spPr>
        <p:txBody>
          <a:bodyPr lIns="45720" tIns="22860" rIns="45720" bIns="22860"/>
          <a:lstStyle>
            <a:lvl1pPr algn="ctr">
              <a:defRPr sz="800">
                <a:solidFill>
                  <a:schemeClr val="bg1"/>
                </a:solidFill>
              </a:defRPr>
            </a:lvl1pPr>
          </a:lstStyle>
          <a:p>
            <a:fld id="{0627E49D-364B-4C3E-A9BF-27E6A29023EB}" type="slidenum">
              <a:rPr lang="en-US" smtClean="0"/>
              <a:t>‹#›</a:t>
            </a:fld>
            <a:endParaRPr lang="en-US" dirty="0"/>
          </a:p>
        </p:txBody>
      </p:sp>
      <p:sp>
        <p:nvSpPr>
          <p:cNvPr id="2" name="Rectangle 1"/>
          <p:cNvSpPr/>
          <p:nvPr userDrawn="1"/>
        </p:nvSpPr>
        <p:spPr>
          <a:xfrm>
            <a:off x="203638" y="260604"/>
            <a:ext cx="11768328" cy="6336792"/>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475085" y="465315"/>
            <a:ext cx="1264816" cy="503470"/>
          </a:xfrm>
          <a:prstGeom prst="rect">
            <a:avLst/>
          </a:prstGeom>
        </p:spPr>
      </p:pic>
      <p:pic>
        <p:nvPicPr>
          <p:cNvPr id="6" name="Picture 5" descr="eim_logo_red.gif"/>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475085" y="6659230"/>
            <a:ext cx="1066800" cy="159419"/>
          </a:xfrm>
          <a:prstGeom prst="rect">
            <a:avLst/>
          </a:prstGeom>
        </p:spPr>
      </p:pic>
      <p:sp>
        <p:nvSpPr>
          <p:cNvPr id="8" name="Footer Placeholder 5"/>
          <p:cNvSpPr txBox="1">
            <a:spLocks/>
          </p:cNvSpPr>
          <p:nvPr userDrawn="1"/>
        </p:nvSpPr>
        <p:spPr>
          <a:xfrm>
            <a:off x="4165600" y="6619878"/>
            <a:ext cx="3860800" cy="238125"/>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rPr>
              <a:t>2019 Flowserve Corporation :: Proprietary &amp; Confidential</a:t>
            </a:r>
          </a:p>
        </p:txBody>
      </p:sp>
    </p:spTree>
    <p:extLst>
      <p:ext uri="{BB962C8B-B14F-4D97-AF65-F5344CB8AC3E}">
        <p14:creationId xmlns:p14="http://schemas.microsoft.com/office/powerpoint/2010/main" val="1744239102"/>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8" r:id="rId27"/>
    <p:sldLayoutId id="2147484059" r:id="rId28"/>
    <p:sldLayoutId id="2147484060" r:id="rId29"/>
    <p:sldLayoutId id="2147484061" r:id="rId30"/>
    <p:sldLayoutId id="2147484062" r:id="rId31"/>
  </p:sldLayoutIdLst>
  <p:hf hdr="0" ftr="0" dt="0"/>
  <p:txStyles>
    <p:titleStyle>
      <a:lvl1pPr algn="l" defTabSz="914217"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hyperlink" Target="https://flowserve.bigmachines.com/commerce/display_company_profile.jsp?redirectUrl=%2Flogout.jsp%3F_bm_trail_refresh_%3Dtrue&amp;hash_param=" TargetMode="External"/><Relationship Id="rId2" Type="http://schemas.openxmlformats.org/officeDocument/2006/relationships/notesSlide" Target="../notesSlides/notesSlide1.xml"/><Relationship Id="rId1" Type="http://schemas.openxmlformats.org/officeDocument/2006/relationships/slideLayout" Target="../slideLayouts/slideLayout96.xml"/><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hyperlink" Target="mailto:gnorton@flowserve.com" TargetMode="External"/><Relationship Id="rId2" Type="http://schemas.openxmlformats.org/officeDocument/2006/relationships/image" Target="../media/image51.png"/><Relationship Id="rId1" Type="http://schemas.openxmlformats.org/officeDocument/2006/relationships/slideLayout" Target="../slideLayouts/slideLayout96.xml"/><Relationship Id="rId5" Type="http://schemas.openxmlformats.org/officeDocument/2006/relationships/hyperlink" Target="mailto:mlepley@flowserve.com" TargetMode="External"/><Relationship Id="rId4" Type="http://schemas.openxmlformats.org/officeDocument/2006/relationships/hyperlink" Target="mailto:bbowman@flowserve.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448CCB-952F-4D9F-9516-4218317DCEE6}"/>
              </a:ext>
            </a:extLst>
          </p:cNvPr>
          <p:cNvSpPr>
            <a:spLocks noGrp="1"/>
          </p:cNvSpPr>
          <p:nvPr>
            <p:ph type="sldNum" sz="quarter" idx="4294967295"/>
          </p:nvPr>
        </p:nvSpPr>
        <p:spPr>
          <a:xfrm>
            <a:off x="11685783" y="6687454"/>
            <a:ext cx="316555" cy="162643"/>
          </a:xfrm>
        </p:spPr>
        <p:txBody>
          <a:bodyPr/>
          <a:lstStyle/>
          <a:p>
            <a:fld id="{0627E49D-364B-4C3E-A9BF-27E6A29023EB}" type="slidenum">
              <a:rPr lang="en-US" smtClean="0"/>
              <a:t>1</a:t>
            </a:fld>
            <a:endParaRPr lang="en-US" dirty="0"/>
          </a:p>
        </p:txBody>
      </p:sp>
      <p:sp>
        <p:nvSpPr>
          <p:cNvPr id="3" name="Title 2">
            <a:extLst>
              <a:ext uri="{FF2B5EF4-FFF2-40B4-BE49-F238E27FC236}">
                <a16:creationId xmlns:a16="http://schemas.microsoft.com/office/drawing/2014/main" id="{DA96C3C4-8C1F-4582-963A-0EDA67B3E558}"/>
              </a:ext>
            </a:extLst>
          </p:cNvPr>
          <p:cNvSpPr>
            <a:spLocks noGrp="1"/>
          </p:cNvSpPr>
          <p:nvPr>
            <p:ph type="title"/>
          </p:nvPr>
        </p:nvSpPr>
        <p:spPr/>
        <p:txBody>
          <a:bodyPr/>
          <a:lstStyle/>
          <a:p>
            <a:r>
              <a:rPr lang="en-US" dirty="0"/>
              <a:t>Webstore training – step by step</a:t>
            </a:r>
          </a:p>
        </p:txBody>
      </p:sp>
    </p:spTree>
    <p:extLst>
      <p:ext uri="{BB962C8B-B14F-4D97-AF65-F5344CB8AC3E}">
        <p14:creationId xmlns:p14="http://schemas.microsoft.com/office/powerpoint/2010/main" val="2832264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B3A057-F44E-4831-8844-7798BA355D76}"/>
              </a:ext>
            </a:extLst>
          </p:cNvPr>
          <p:cNvSpPr>
            <a:spLocks noGrp="1"/>
          </p:cNvSpPr>
          <p:nvPr>
            <p:ph type="sldNum" sz="quarter" idx="4"/>
          </p:nvPr>
        </p:nvSpPr>
        <p:spPr/>
        <p:txBody>
          <a:bodyPr/>
          <a:lstStyle/>
          <a:p>
            <a:fld id="{0627E49D-364B-4C3E-A9BF-27E6A29023EB}" type="slidenum">
              <a:rPr lang="en-US" smtClean="0"/>
              <a:t>10</a:t>
            </a:fld>
            <a:endParaRPr lang="en-US" dirty="0"/>
          </a:p>
        </p:txBody>
      </p:sp>
      <p:pic>
        <p:nvPicPr>
          <p:cNvPr id="4" name="Picture 3">
            <a:extLst>
              <a:ext uri="{FF2B5EF4-FFF2-40B4-BE49-F238E27FC236}">
                <a16:creationId xmlns:a16="http://schemas.microsoft.com/office/drawing/2014/main" id="{183BF2B6-92BD-4562-8F0C-92DE23AA3D36}"/>
              </a:ext>
            </a:extLst>
          </p:cNvPr>
          <p:cNvPicPr>
            <a:picLocks noChangeAspect="1"/>
          </p:cNvPicPr>
          <p:nvPr/>
        </p:nvPicPr>
        <p:blipFill>
          <a:blip r:embed="rId2"/>
          <a:stretch>
            <a:fillRect/>
          </a:stretch>
        </p:blipFill>
        <p:spPr>
          <a:xfrm>
            <a:off x="317240" y="2696546"/>
            <a:ext cx="10608907" cy="3769567"/>
          </a:xfrm>
          <a:prstGeom prst="rect">
            <a:avLst/>
          </a:prstGeom>
        </p:spPr>
      </p:pic>
      <p:sp>
        <p:nvSpPr>
          <p:cNvPr id="5" name="TextBox 4">
            <a:extLst>
              <a:ext uri="{FF2B5EF4-FFF2-40B4-BE49-F238E27FC236}">
                <a16:creationId xmlns:a16="http://schemas.microsoft.com/office/drawing/2014/main" id="{DB56B770-FE60-462F-94D4-23B6E68F7021}"/>
              </a:ext>
            </a:extLst>
          </p:cNvPr>
          <p:cNvSpPr txBox="1"/>
          <p:nvPr/>
        </p:nvSpPr>
        <p:spPr>
          <a:xfrm>
            <a:off x="391885" y="1427584"/>
            <a:ext cx="10450285" cy="954107"/>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The second way to start a new order is to hit on the </a:t>
            </a:r>
            <a:r>
              <a:rPr lang="en-US" dirty="0">
                <a:solidFill>
                  <a:schemeClr val="tx2"/>
                </a:solidFill>
              </a:rPr>
              <a:t>“Favorite List” </a:t>
            </a:r>
            <a:r>
              <a:rPr lang="en-US" dirty="0">
                <a:solidFill>
                  <a:srgbClr val="908474"/>
                </a:solidFill>
              </a:rPr>
              <a:t>tab </a:t>
            </a:r>
          </a:p>
          <a:p>
            <a:pPr marL="338328" indent="-338328">
              <a:spcAft>
                <a:spcPts val="2400"/>
              </a:spcAft>
              <a:buClr>
                <a:schemeClr val="tx2"/>
              </a:buClr>
              <a:buFont typeface="Arial"/>
              <a:buChar char="•"/>
            </a:pPr>
            <a:r>
              <a:rPr lang="en-US" dirty="0">
                <a:solidFill>
                  <a:srgbClr val="908474"/>
                </a:solidFill>
              </a:rPr>
              <a:t>When it opens-up this is the screen you will see, so let’s talk more about what this list is about</a:t>
            </a:r>
          </a:p>
        </p:txBody>
      </p:sp>
    </p:spTree>
    <p:extLst>
      <p:ext uri="{BB962C8B-B14F-4D97-AF65-F5344CB8AC3E}">
        <p14:creationId xmlns:p14="http://schemas.microsoft.com/office/powerpoint/2010/main" val="85419502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53D23-09D2-4B61-AC3A-DEC55E49F03E}"/>
              </a:ext>
            </a:extLst>
          </p:cNvPr>
          <p:cNvSpPr>
            <a:spLocks noGrp="1"/>
          </p:cNvSpPr>
          <p:nvPr>
            <p:ph type="sldNum" sz="quarter" idx="4"/>
          </p:nvPr>
        </p:nvSpPr>
        <p:spPr/>
        <p:txBody>
          <a:bodyPr/>
          <a:lstStyle/>
          <a:p>
            <a:fld id="{0627E49D-364B-4C3E-A9BF-27E6A29023EB}" type="slidenum">
              <a:rPr lang="en-US" smtClean="0"/>
              <a:t>11</a:t>
            </a:fld>
            <a:endParaRPr lang="en-US" dirty="0"/>
          </a:p>
        </p:txBody>
      </p:sp>
      <p:pic>
        <p:nvPicPr>
          <p:cNvPr id="4" name="Picture 3">
            <a:extLst>
              <a:ext uri="{FF2B5EF4-FFF2-40B4-BE49-F238E27FC236}">
                <a16:creationId xmlns:a16="http://schemas.microsoft.com/office/drawing/2014/main" id="{24EEB8A4-5EBB-432B-BC7F-63C97E1FA5A9}"/>
              </a:ext>
            </a:extLst>
          </p:cNvPr>
          <p:cNvPicPr>
            <a:picLocks noChangeAspect="1"/>
          </p:cNvPicPr>
          <p:nvPr/>
        </p:nvPicPr>
        <p:blipFill>
          <a:blip r:embed="rId2"/>
          <a:stretch>
            <a:fillRect/>
          </a:stretch>
        </p:blipFill>
        <p:spPr>
          <a:xfrm>
            <a:off x="337931" y="2991677"/>
            <a:ext cx="8994912" cy="3538331"/>
          </a:xfrm>
          <a:prstGeom prst="rect">
            <a:avLst/>
          </a:prstGeom>
        </p:spPr>
      </p:pic>
      <p:sp>
        <p:nvSpPr>
          <p:cNvPr id="5" name="TextBox 4">
            <a:extLst>
              <a:ext uri="{FF2B5EF4-FFF2-40B4-BE49-F238E27FC236}">
                <a16:creationId xmlns:a16="http://schemas.microsoft.com/office/drawing/2014/main" id="{D4712604-ECAE-460E-8988-5E0A63088B11}"/>
              </a:ext>
            </a:extLst>
          </p:cNvPr>
          <p:cNvSpPr txBox="1"/>
          <p:nvPr/>
        </p:nvSpPr>
        <p:spPr>
          <a:xfrm>
            <a:off x="223935" y="989046"/>
            <a:ext cx="11541967" cy="3231654"/>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You can add items to this “Favorite List” while in the order itself or all the way until the order is submitted by clicking in the open box on the left side of the item on the cart and clicking the “Add to Favorites” button with the heart.  </a:t>
            </a:r>
          </a:p>
          <a:p>
            <a:pPr marL="338328" indent="-338328">
              <a:spcAft>
                <a:spcPts val="2400"/>
              </a:spcAft>
              <a:buClr>
                <a:schemeClr val="tx2"/>
              </a:buClr>
              <a:buFont typeface="Arial"/>
              <a:buChar char="•"/>
            </a:pPr>
            <a:r>
              <a:rPr lang="en-US" dirty="0">
                <a:solidFill>
                  <a:srgbClr val="908474"/>
                </a:solidFill>
              </a:rPr>
              <a:t>You can create a new order or add to an order using this screen by clicking in the open box next to the part and clicking the top/bottom button that will say create order or add to order.  Create order takes you back to slide #5.</a:t>
            </a:r>
          </a:p>
          <a:p>
            <a:pPr marL="338328" indent="-338328">
              <a:spcAft>
                <a:spcPts val="2400"/>
              </a:spcAft>
              <a:buClr>
                <a:schemeClr val="tx2"/>
              </a:buClr>
              <a:buFont typeface="Arial"/>
              <a:buChar char="•"/>
            </a:pPr>
            <a:endParaRPr lang="en-US" dirty="0">
              <a:solidFill>
                <a:srgbClr val="908474"/>
              </a:solidFill>
            </a:endParaRPr>
          </a:p>
          <a:p>
            <a:pPr marL="338328" indent="-338328">
              <a:spcAft>
                <a:spcPts val="2400"/>
              </a:spcAft>
              <a:buClr>
                <a:schemeClr val="tx2"/>
              </a:buClr>
              <a:buFont typeface="Arial"/>
              <a:buChar char="•"/>
            </a:pPr>
            <a:endParaRPr lang="en-US" dirty="0">
              <a:solidFill>
                <a:srgbClr val="908474"/>
              </a:solidFill>
            </a:endParaRPr>
          </a:p>
        </p:txBody>
      </p:sp>
      <p:sp>
        <p:nvSpPr>
          <p:cNvPr id="8" name="TextBox 7">
            <a:extLst>
              <a:ext uri="{FF2B5EF4-FFF2-40B4-BE49-F238E27FC236}">
                <a16:creationId xmlns:a16="http://schemas.microsoft.com/office/drawing/2014/main" id="{8400027F-5B62-44CE-8761-B870E40E0F94}"/>
              </a:ext>
            </a:extLst>
          </p:cNvPr>
          <p:cNvSpPr txBox="1"/>
          <p:nvPr/>
        </p:nvSpPr>
        <p:spPr>
          <a:xfrm>
            <a:off x="9446839" y="2991677"/>
            <a:ext cx="2521225" cy="3693319"/>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You can edit the label from part to what your system shows our part number to be to help your receiving department easily receive in our shipments.  Click on the word part under the label.  Instructions are on next slide. </a:t>
            </a:r>
          </a:p>
        </p:txBody>
      </p:sp>
    </p:spTree>
    <p:extLst>
      <p:ext uri="{BB962C8B-B14F-4D97-AF65-F5344CB8AC3E}">
        <p14:creationId xmlns:p14="http://schemas.microsoft.com/office/powerpoint/2010/main" val="278038927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90C49B-3EEB-43C7-8FDB-CBF7B51AB126}"/>
              </a:ext>
            </a:extLst>
          </p:cNvPr>
          <p:cNvSpPr>
            <a:spLocks noGrp="1"/>
          </p:cNvSpPr>
          <p:nvPr>
            <p:ph type="sldNum" sz="quarter" idx="4"/>
          </p:nvPr>
        </p:nvSpPr>
        <p:spPr/>
        <p:txBody>
          <a:bodyPr/>
          <a:lstStyle/>
          <a:p>
            <a:fld id="{0627E49D-364B-4C3E-A9BF-27E6A29023EB}" type="slidenum">
              <a:rPr lang="en-US" smtClean="0"/>
              <a:t>12</a:t>
            </a:fld>
            <a:endParaRPr lang="en-US" dirty="0"/>
          </a:p>
        </p:txBody>
      </p:sp>
      <p:pic>
        <p:nvPicPr>
          <p:cNvPr id="4" name="Picture 3">
            <a:extLst>
              <a:ext uri="{FF2B5EF4-FFF2-40B4-BE49-F238E27FC236}">
                <a16:creationId xmlns:a16="http://schemas.microsoft.com/office/drawing/2014/main" id="{3D585151-AF88-4B15-AC14-028561EC0ED1}"/>
              </a:ext>
            </a:extLst>
          </p:cNvPr>
          <p:cNvPicPr>
            <a:picLocks noChangeAspect="1"/>
          </p:cNvPicPr>
          <p:nvPr/>
        </p:nvPicPr>
        <p:blipFill>
          <a:blip r:embed="rId2"/>
          <a:stretch>
            <a:fillRect/>
          </a:stretch>
        </p:blipFill>
        <p:spPr>
          <a:xfrm>
            <a:off x="326570" y="1968759"/>
            <a:ext cx="11579291" cy="4609323"/>
          </a:xfrm>
          <a:prstGeom prst="rect">
            <a:avLst/>
          </a:prstGeom>
        </p:spPr>
      </p:pic>
      <p:sp>
        <p:nvSpPr>
          <p:cNvPr id="5" name="TextBox 4">
            <a:extLst>
              <a:ext uri="{FF2B5EF4-FFF2-40B4-BE49-F238E27FC236}">
                <a16:creationId xmlns:a16="http://schemas.microsoft.com/office/drawing/2014/main" id="{C2679177-DAF3-42CA-B7D8-6697ECF62E6D}"/>
              </a:ext>
            </a:extLst>
          </p:cNvPr>
          <p:cNvSpPr txBox="1"/>
          <p:nvPr/>
        </p:nvSpPr>
        <p:spPr>
          <a:xfrm>
            <a:off x="326570" y="1138335"/>
            <a:ext cx="11579291" cy="646331"/>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Replace the word part with your part # and click “Rename” to the right of the screen.  To go back to the Favorite List tab, go to the bottom of the page to the right and click the “Back” button </a:t>
            </a:r>
          </a:p>
        </p:txBody>
      </p:sp>
    </p:spTree>
    <p:extLst>
      <p:ext uri="{BB962C8B-B14F-4D97-AF65-F5344CB8AC3E}">
        <p14:creationId xmlns:p14="http://schemas.microsoft.com/office/powerpoint/2010/main" val="400379906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EE30D9-72EA-4E87-AA18-733565363928}"/>
              </a:ext>
            </a:extLst>
          </p:cNvPr>
          <p:cNvSpPr>
            <a:spLocks noGrp="1"/>
          </p:cNvSpPr>
          <p:nvPr>
            <p:ph type="sldNum" sz="quarter" idx="4"/>
          </p:nvPr>
        </p:nvSpPr>
        <p:spPr/>
        <p:txBody>
          <a:bodyPr/>
          <a:lstStyle/>
          <a:p>
            <a:fld id="{0627E49D-364B-4C3E-A9BF-27E6A29023EB}" type="slidenum">
              <a:rPr lang="en-US" smtClean="0"/>
              <a:t>13</a:t>
            </a:fld>
            <a:endParaRPr lang="en-US" dirty="0"/>
          </a:p>
        </p:txBody>
      </p:sp>
      <p:pic>
        <p:nvPicPr>
          <p:cNvPr id="4" name="Picture 3">
            <a:extLst>
              <a:ext uri="{FF2B5EF4-FFF2-40B4-BE49-F238E27FC236}">
                <a16:creationId xmlns:a16="http://schemas.microsoft.com/office/drawing/2014/main" id="{E8C2D029-4826-4CAE-8E22-12C5B72692FF}"/>
              </a:ext>
            </a:extLst>
          </p:cNvPr>
          <p:cNvPicPr>
            <a:picLocks noChangeAspect="1"/>
          </p:cNvPicPr>
          <p:nvPr/>
        </p:nvPicPr>
        <p:blipFill>
          <a:blip r:embed="rId2"/>
          <a:stretch>
            <a:fillRect/>
          </a:stretch>
        </p:blipFill>
        <p:spPr>
          <a:xfrm>
            <a:off x="727789" y="2024743"/>
            <a:ext cx="10263672" cy="4497354"/>
          </a:xfrm>
          <a:prstGeom prst="rect">
            <a:avLst/>
          </a:prstGeom>
        </p:spPr>
      </p:pic>
      <p:sp>
        <p:nvSpPr>
          <p:cNvPr id="5" name="TextBox 4">
            <a:extLst>
              <a:ext uri="{FF2B5EF4-FFF2-40B4-BE49-F238E27FC236}">
                <a16:creationId xmlns:a16="http://schemas.microsoft.com/office/drawing/2014/main" id="{5A4E662A-2F11-4134-98CF-169E27581E7D}"/>
              </a:ext>
            </a:extLst>
          </p:cNvPr>
          <p:cNvSpPr txBox="1"/>
          <p:nvPr/>
        </p:nvSpPr>
        <p:spPr>
          <a:xfrm>
            <a:off x="727789" y="1175657"/>
            <a:ext cx="9919184" cy="646331"/>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I changed the word part to “Double acting B100” and as you can see it shows both items – your part number and ours.</a:t>
            </a:r>
          </a:p>
        </p:txBody>
      </p:sp>
    </p:spTree>
    <p:extLst>
      <p:ext uri="{BB962C8B-B14F-4D97-AF65-F5344CB8AC3E}">
        <p14:creationId xmlns:p14="http://schemas.microsoft.com/office/powerpoint/2010/main" val="17333527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4A3657-4E27-43F7-AF39-4D9EF39B771A}"/>
              </a:ext>
            </a:extLst>
          </p:cNvPr>
          <p:cNvSpPr>
            <a:spLocks noGrp="1"/>
          </p:cNvSpPr>
          <p:nvPr>
            <p:ph type="sldNum" sz="quarter" idx="4"/>
          </p:nvPr>
        </p:nvSpPr>
        <p:spPr/>
        <p:txBody>
          <a:bodyPr vert="horz" lIns="91440" tIns="45720" rIns="91440" bIns="45720" rtlCol="0" anchor="ctr">
            <a:normAutofit fontScale="40000" lnSpcReduction="20000"/>
          </a:bodyPr>
          <a:lstStyle/>
          <a:p>
            <a:pPr algn="r">
              <a:spcAft>
                <a:spcPts val="600"/>
              </a:spcAft>
            </a:pPr>
            <a:fld id="{0627E49D-364B-4C3E-A9BF-27E6A29023EB}" type="slidenum">
              <a:rPr lang="en-US" sz="1200" smtClean="0">
                <a:solidFill>
                  <a:schemeClr val="tx1">
                    <a:tint val="75000"/>
                  </a:schemeClr>
                </a:solidFill>
              </a:rPr>
              <a:pPr algn="r">
                <a:spcAft>
                  <a:spcPts val="600"/>
                </a:spcAft>
              </a:pPr>
              <a:t>14</a:t>
            </a:fld>
            <a:endParaRPr lang="en-US" sz="1200">
              <a:solidFill>
                <a:schemeClr val="tx1">
                  <a:tint val="75000"/>
                </a:schemeClr>
              </a:solidFill>
            </a:endParaRPr>
          </a:p>
        </p:txBody>
      </p:sp>
      <p:pic>
        <p:nvPicPr>
          <p:cNvPr id="4" name="Picture 3" descr="Graphical user interface&#10;&#10;Description automatically generated">
            <a:extLst>
              <a:ext uri="{FF2B5EF4-FFF2-40B4-BE49-F238E27FC236}">
                <a16:creationId xmlns:a16="http://schemas.microsoft.com/office/drawing/2014/main" id="{DF7467C2-9A4C-4D7A-A77F-B5D95791E942}"/>
              </a:ext>
            </a:extLst>
          </p:cNvPr>
          <p:cNvPicPr>
            <a:picLocks noChangeAspect="1"/>
          </p:cNvPicPr>
          <p:nvPr/>
        </p:nvPicPr>
        <p:blipFill>
          <a:blip r:embed="rId2"/>
          <a:stretch>
            <a:fillRect/>
          </a:stretch>
        </p:blipFill>
        <p:spPr>
          <a:xfrm>
            <a:off x="261257" y="2425959"/>
            <a:ext cx="8266923" cy="4096139"/>
          </a:xfrm>
          <a:prstGeom prst="rect">
            <a:avLst/>
          </a:prstGeom>
          <a:ln>
            <a:noFill/>
          </a:ln>
        </p:spPr>
      </p:pic>
      <p:sp>
        <p:nvSpPr>
          <p:cNvPr id="7" name="TextBox 6">
            <a:extLst>
              <a:ext uri="{FF2B5EF4-FFF2-40B4-BE49-F238E27FC236}">
                <a16:creationId xmlns:a16="http://schemas.microsoft.com/office/drawing/2014/main" id="{CDD2068F-DE53-4E67-8C2C-536CAC7B4F9E}"/>
              </a:ext>
            </a:extLst>
          </p:cNvPr>
          <p:cNvSpPr txBox="1"/>
          <p:nvPr/>
        </p:nvSpPr>
        <p:spPr>
          <a:xfrm>
            <a:off x="1595129" y="793102"/>
            <a:ext cx="6774025" cy="923330"/>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The third way to start an order is to click on the </a:t>
            </a:r>
            <a:r>
              <a:rPr lang="en-US" dirty="0">
                <a:solidFill>
                  <a:schemeClr val="tx2"/>
                </a:solidFill>
              </a:rPr>
              <a:t>Requisition</a:t>
            </a:r>
            <a:r>
              <a:rPr lang="en-US" dirty="0">
                <a:solidFill>
                  <a:srgbClr val="908474"/>
                </a:solidFill>
              </a:rPr>
              <a:t> Tab then in the open slot click the down arrow and choose your price book or blanket and hit search parts </a:t>
            </a:r>
          </a:p>
        </p:txBody>
      </p:sp>
      <p:sp>
        <p:nvSpPr>
          <p:cNvPr id="8" name="TextBox 7">
            <a:extLst>
              <a:ext uri="{FF2B5EF4-FFF2-40B4-BE49-F238E27FC236}">
                <a16:creationId xmlns:a16="http://schemas.microsoft.com/office/drawing/2014/main" id="{517F2C4E-74C1-4F14-A7EF-437BFD665F76}"/>
              </a:ext>
            </a:extLst>
          </p:cNvPr>
          <p:cNvSpPr txBox="1"/>
          <p:nvPr/>
        </p:nvSpPr>
        <p:spPr>
          <a:xfrm flipH="1">
            <a:off x="8798767" y="2425959"/>
            <a:ext cx="2678820" cy="3139321"/>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Click in the open boxes next to the items you want to add to your cart and on the bottom of the screen click either Create order or Add to order button.  Create order will take you back to slide #5</a:t>
            </a:r>
          </a:p>
        </p:txBody>
      </p:sp>
    </p:spTree>
    <p:extLst>
      <p:ext uri="{BB962C8B-B14F-4D97-AF65-F5344CB8AC3E}">
        <p14:creationId xmlns:p14="http://schemas.microsoft.com/office/powerpoint/2010/main" val="82204444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29FCEC-F7E3-447B-BAA2-BEB0247132F4}"/>
              </a:ext>
            </a:extLst>
          </p:cNvPr>
          <p:cNvSpPr>
            <a:spLocks noGrp="1"/>
          </p:cNvSpPr>
          <p:nvPr>
            <p:ph type="sldNum" sz="quarter" idx="4"/>
          </p:nvPr>
        </p:nvSpPr>
        <p:spPr/>
        <p:txBody>
          <a:bodyPr/>
          <a:lstStyle/>
          <a:p>
            <a:fld id="{0627E49D-364B-4C3E-A9BF-27E6A29023EB}" type="slidenum">
              <a:rPr lang="en-US" smtClean="0"/>
              <a:t>15</a:t>
            </a:fld>
            <a:endParaRPr lang="en-US" dirty="0"/>
          </a:p>
        </p:txBody>
      </p:sp>
      <p:pic>
        <p:nvPicPr>
          <p:cNvPr id="4" name="Picture 3">
            <a:extLst>
              <a:ext uri="{FF2B5EF4-FFF2-40B4-BE49-F238E27FC236}">
                <a16:creationId xmlns:a16="http://schemas.microsoft.com/office/drawing/2014/main" id="{43899A59-EAA2-4182-92D1-B11E38861713}"/>
              </a:ext>
            </a:extLst>
          </p:cNvPr>
          <p:cNvPicPr>
            <a:picLocks noChangeAspect="1"/>
          </p:cNvPicPr>
          <p:nvPr/>
        </p:nvPicPr>
        <p:blipFill>
          <a:blip r:embed="rId2"/>
          <a:stretch>
            <a:fillRect/>
          </a:stretch>
        </p:blipFill>
        <p:spPr>
          <a:xfrm>
            <a:off x="326571" y="2215378"/>
            <a:ext cx="8509519" cy="4325381"/>
          </a:xfrm>
          <a:prstGeom prst="rect">
            <a:avLst/>
          </a:prstGeom>
        </p:spPr>
      </p:pic>
      <p:sp>
        <p:nvSpPr>
          <p:cNvPr id="5" name="TextBox 4">
            <a:extLst>
              <a:ext uri="{FF2B5EF4-FFF2-40B4-BE49-F238E27FC236}">
                <a16:creationId xmlns:a16="http://schemas.microsoft.com/office/drawing/2014/main" id="{50B4EB62-1FCC-424C-9484-60F66AE38599}"/>
              </a:ext>
            </a:extLst>
          </p:cNvPr>
          <p:cNvSpPr txBox="1"/>
          <p:nvPr/>
        </p:nvSpPr>
        <p:spPr>
          <a:xfrm>
            <a:off x="326571" y="933061"/>
            <a:ext cx="11495315" cy="1815882"/>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The </a:t>
            </a:r>
            <a:r>
              <a:rPr lang="en-US" dirty="0">
                <a:solidFill>
                  <a:schemeClr val="tx2"/>
                </a:solidFill>
              </a:rPr>
              <a:t>Order List </a:t>
            </a:r>
            <a:r>
              <a:rPr lang="en-US" dirty="0">
                <a:solidFill>
                  <a:srgbClr val="908474"/>
                </a:solidFill>
              </a:rPr>
              <a:t>tab shows all the orders your company has started “pending” or completed “submitted”.  </a:t>
            </a:r>
          </a:p>
          <a:p>
            <a:pPr marL="338328" indent="-338328">
              <a:spcAft>
                <a:spcPts val="2400"/>
              </a:spcAft>
              <a:buClr>
                <a:schemeClr val="tx2"/>
              </a:buClr>
              <a:buFont typeface="Arial"/>
              <a:buChar char="•"/>
            </a:pPr>
            <a:r>
              <a:rPr lang="en-US" dirty="0">
                <a:solidFill>
                  <a:srgbClr val="908474"/>
                </a:solidFill>
              </a:rPr>
              <a:t>The last order you were in will always be on top and you’ll click the web order number to open the order.  This is a good way if you start an order but don’t have time to finish it until later.</a:t>
            </a:r>
          </a:p>
          <a:p>
            <a:pPr marL="338328" indent="-338328">
              <a:spcAft>
                <a:spcPts val="2400"/>
              </a:spcAft>
              <a:buClr>
                <a:schemeClr val="tx2"/>
              </a:buClr>
              <a:buFont typeface="Arial"/>
              <a:buChar char="•"/>
            </a:pPr>
            <a:endParaRPr lang="en-US" dirty="0">
              <a:solidFill>
                <a:srgbClr val="908474"/>
              </a:solidFill>
            </a:endParaRPr>
          </a:p>
        </p:txBody>
      </p:sp>
      <p:sp>
        <p:nvSpPr>
          <p:cNvPr id="6" name="TextBox 5">
            <a:extLst>
              <a:ext uri="{FF2B5EF4-FFF2-40B4-BE49-F238E27FC236}">
                <a16:creationId xmlns:a16="http://schemas.microsoft.com/office/drawing/2014/main" id="{00046D79-94B5-4499-A545-E847F3601DC5}"/>
              </a:ext>
            </a:extLst>
          </p:cNvPr>
          <p:cNvSpPr txBox="1"/>
          <p:nvPr/>
        </p:nvSpPr>
        <p:spPr>
          <a:xfrm>
            <a:off x="9255968" y="2099388"/>
            <a:ext cx="2417372" cy="5225081"/>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This screen is the default screen.  The trash folder is really an archive folder and if you want to move items to another folder click in the open box and at the bottom of the screen click the arrow next to default and change to the folder you want and click move.</a:t>
            </a:r>
          </a:p>
          <a:p>
            <a:pPr marL="338328" indent="-338328">
              <a:spcAft>
                <a:spcPts val="2400"/>
              </a:spcAft>
              <a:buClr>
                <a:schemeClr val="tx2"/>
              </a:buClr>
              <a:buFont typeface="Arial"/>
              <a:buChar char="•"/>
            </a:pPr>
            <a:endParaRPr lang="en-US" dirty="0">
              <a:solidFill>
                <a:srgbClr val="908474"/>
              </a:solidFill>
            </a:endParaRPr>
          </a:p>
        </p:txBody>
      </p:sp>
    </p:spTree>
    <p:extLst>
      <p:ext uri="{BB962C8B-B14F-4D97-AF65-F5344CB8AC3E}">
        <p14:creationId xmlns:p14="http://schemas.microsoft.com/office/powerpoint/2010/main" val="216886082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9F9EC-8634-49AE-90F7-D3CD548B365B}"/>
              </a:ext>
            </a:extLst>
          </p:cNvPr>
          <p:cNvSpPr>
            <a:spLocks noGrp="1"/>
          </p:cNvSpPr>
          <p:nvPr>
            <p:ph type="sldNum" sz="quarter" idx="4"/>
          </p:nvPr>
        </p:nvSpPr>
        <p:spPr/>
        <p:txBody>
          <a:bodyPr/>
          <a:lstStyle/>
          <a:p>
            <a:fld id="{0627E49D-364B-4C3E-A9BF-27E6A29023EB}" type="slidenum">
              <a:rPr lang="en-US" smtClean="0"/>
              <a:t>16</a:t>
            </a:fld>
            <a:endParaRPr lang="en-US" dirty="0"/>
          </a:p>
        </p:txBody>
      </p:sp>
      <p:sp>
        <p:nvSpPr>
          <p:cNvPr id="3" name="TextBox 2">
            <a:extLst>
              <a:ext uri="{FF2B5EF4-FFF2-40B4-BE49-F238E27FC236}">
                <a16:creationId xmlns:a16="http://schemas.microsoft.com/office/drawing/2014/main" id="{299D598A-4F1F-458A-80CE-CCA99299EA53}"/>
              </a:ext>
            </a:extLst>
          </p:cNvPr>
          <p:cNvSpPr txBox="1"/>
          <p:nvPr/>
        </p:nvSpPr>
        <p:spPr>
          <a:xfrm>
            <a:off x="1351722" y="2743200"/>
            <a:ext cx="9332843" cy="1261884"/>
          </a:xfrm>
          <a:prstGeom prst="rect">
            <a:avLst/>
          </a:prstGeom>
          <a:noFill/>
        </p:spPr>
        <p:txBody>
          <a:bodyPr wrap="square" rtlCol="0">
            <a:spAutoFit/>
          </a:bodyPr>
          <a:lstStyle/>
          <a:p>
            <a:pPr marL="338328" indent="-338328" algn="ctr">
              <a:spcAft>
                <a:spcPts val="2400"/>
              </a:spcAft>
              <a:buClr>
                <a:schemeClr val="tx2"/>
              </a:buClr>
              <a:buFont typeface="Arial"/>
              <a:buChar char="•"/>
            </a:pPr>
            <a:r>
              <a:rPr lang="en-US" sz="2800" dirty="0">
                <a:solidFill>
                  <a:schemeClr val="tx2"/>
                </a:solidFill>
              </a:rPr>
              <a:t>Creating folders in the Favorite List/Order List tabs</a:t>
            </a:r>
          </a:p>
          <a:p>
            <a:pPr marL="338328" indent="-338328" algn="ctr">
              <a:spcAft>
                <a:spcPts val="2400"/>
              </a:spcAft>
              <a:buClr>
                <a:schemeClr val="tx2"/>
              </a:buClr>
              <a:buFont typeface="Arial"/>
              <a:buChar char="•"/>
            </a:pPr>
            <a:endParaRPr lang="en-US" sz="2800" dirty="0">
              <a:solidFill>
                <a:schemeClr val="tx2"/>
              </a:solidFill>
            </a:endParaRPr>
          </a:p>
        </p:txBody>
      </p:sp>
    </p:spTree>
    <p:extLst>
      <p:ext uri="{BB962C8B-B14F-4D97-AF65-F5344CB8AC3E}">
        <p14:creationId xmlns:p14="http://schemas.microsoft.com/office/powerpoint/2010/main" val="270170794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74CB5E-BBC6-4F67-8B41-120BC2402BE6}"/>
              </a:ext>
            </a:extLst>
          </p:cNvPr>
          <p:cNvSpPr>
            <a:spLocks noGrp="1"/>
          </p:cNvSpPr>
          <p:nvPr>
            <p:ph type="sldNum" sz="quarter" idx="4"/>
          </p:nvPr>
        </p:nvSpPr>
        <p:spPr/>
        <p:txBody>
          <a:bodyPr/>
          <a:lstStyle/>
          <a:p>
            <a:fld id="{0627E49D-364B-4C3E-A9BF-27E6A29023EB}" type="slidenum">
              <a:rPr lang="en-US" smtClean="0"/>
              <a:t>17</a:t>
            </a:fld>
            <a:endParaRPr lang="en-US" dirty="0"/>
          </a:p>
        </p:txBody>
      </p:sp>
      <p:pic>
        <p:nvPicPr>
          <p:cNvPr id="4" name="Picture 3">
            <a:extLst>
              <a:ext uri="{FF2B5EF4-FFF2-40B4-BE49-F238E27FC236}">
                <a16:creationId xmlns:a16="http://schemas.microsoft.com/office/drawing/2014/main" id="{96E5914B-AB24-442A-9C51-A2893F489AE9}"/>
              </a:ext>
            </a:extLst>
          </p:cNvPr>
          <p:cNvPicPr>
            <a:picLocks noChangeAspect="1"/>
          </p:cNvPicPr>
          <p:nvPr/>
        </p:nvPicPr>
        <p:blipFill>
          <a:blip r:embed="rId2"/>
          <a:stretch>
            <a:fillRect/>
          </a:stretch>
        </p:blipFill>
        <p:spPr>
          <a:xfrm>
            <a:off x="298580" y="2068629"/>
            <a:ext cx="11532636" cy="2720741"/>
          </a:xfrm>
          <a:prstGeom prst="rect">
            <a:avLst/>
          </a:prstGeom>
        </p:spPr>
      </p:pic>
      <p:sp>
        <p:nvSpPr>
          <p:cNvPr id="5" name="TextBox 4">
            <a:extLst>
              <a:ext uri="{FF2B5EF4-FFF2-40B4-BE49-F238E27FC236}">
                <a16:creationId xmlns:a16="http://schemas.microsoft.com/office/drawing/2014/main" id="{127477D8-6694-423E-8194-F1ADE4290590}"/>
              </a:ext>
            </a:extLst>
          </p:cNvPr>
          <p:cNvSpPr txBox="1"/>
          <p:nvPr/>
        </p:nvSpPr>
        <p:spPr>
          <a:xfrm>
            <a:off x="298580" y="1147665"/>
            <a:ext cx="11532636" cy="923330"/>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You can create folders in both the Favorites List and Order List by clicking “Edit” under the folders.  It will open-up to the screen you see below.  You will enter in your folder name and click “create” to the right of the page.</a:t>
            </a:r>
          </a:p>
        </p:txBody>
      </p:sp>
      <p:sp>
        <p:nvSpPr>
          <p:cNvPr id="6" name="TextBox 5">
            <a:extLst>
              <a:ext uri="{FF2B5EF4-FFF2-40B4-BE49-F238E27FC236}">
                <a16:creationId xmlns:a16="http://schemas.microsoft.com/office/drawing/2014/main" id="{7402C1C2-2EDA-46DA-B74C-DBA21D044B57}"/>
              </a:ext>
            </a:extLst>
          </p:cNvPr>
          <p:cNvSpPr txBox="1"/>
          <p:nvPr/>
        </p:nvSpPr>
        <p:spPr>
          <a:xfrm>
            <a:off x="298580" y="5262465"/>
            <a:ext cx="11374759" cy="923330"/>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You can also edit folders by clicking on the folder using the down arrow on the second line of this screen and changing the name or removing the folder completely and all items will move to the trash (archive) folder.</a:t>
            </a:r>
          </a:p>
        </p:txBody>
      </p:sp>
    </p:spTree>
    <p:extLst>
      <p:ext uri="{BB962C8B-B14F-4D97-AF65-F5344CB8AC3E}">
        <p14:creationId xmlns:p14="http://schemas.microsoft.com/office/powerpoint/2010/main" val="183916251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706FAA-DBCB-41F6-9EDA-CFD1BF5E6673}"/>
              </a:ext>
            </a:extLst>
          </p:cNvPr>
          <p:cNvSpPr>
            <a:spLocks noGrp="1"/>
          </p:cNvSpPr>
          <p:nvPr>
            <p:ph type="sldNum" sz="quarter" idx="4"/>
          </p:nvPr>
        </p:nvSpPr>
        <p:spPr/>
        <p:txBody>
          <a:bodyPr/>
          <a:lstStyle/>
          <a:p>
            <a:fld id="{0627E49D-364B-4C3E-A9BF-27E6A29023EB}" type="slidenum">
              <a:rPr lang="en-US" smtClean="0"/>
              <a:t>18</a:t>
            </a:fld>
            <a:endParaRPr lang="en-US" dirty="0"/>
          </a:p>
        </p:txBody>
      </p:sp>
      <p:sp>
        <p:nvSpPr>
          <p:cNvPr id="3" name="TextBox 2">
            <a:extLst>
              <a:ext uri="{FF2B5EF4-FFF2-40B4-BE49-F238E27FC236}">
                <a16:creationId xmlns:a16="http://schemas.microsoft.com/office/drawing/2014/main" id="{83484B73-C95D-4442-A337-A96D19BDEEBF}"/>
              </a:ext>
            </a:extLst>
          </p:cNvPr>
          <p:cNvSpPr txBox="1"/>
          <p:nvPr/>
        </p:nvSpPr>
        <p:spPr>
          <a:xfrm>
            <a:off x="251928" y="2802834"/>
            <a:ext cx="11644604" cy="1384995"/>
          </a:xfrm>
          <a:prstGeom prst="rect">
            <a:avLst/>
          </a:prstGeom>
          <a:noFill/>
        </p:spPr>
        <p:txBody>
          <a:bodyPr wrap="square" rtlCol="0">
            <a:spAutoFit/>
          </a:bodyPr>
          <a:lstStyle/>
          <a:p>
            <a:pPr marL="338328" indent="-338328" algn="ctr">
              <a:spcAft>
                <a:spcPts val="2400"/>
              </a:spcAft>
              <a:buClr>
                <a:schemeClr val="tx2"/>
              </a:buClr>
              <a:buFont typeface="Arial"/>
              <a:buChar char="•"/>
            </a:pPr>
            <a:r>
              <a:rPr lang="en-US" sz="3200" dirty="0">
                <a:solidFill>
                  <a:schemeClr val="tx2"/>
                </a:solidFill>
              </a:rPr>
              <a:t>Resources tab</a:t>
            </a:r>
          </a:p>
          <a:p>
            <a:pPr marL="338328" indent="-338328" algn="ctr">
              <a:spcAft>
                <a:spcPts val="2400"/>
              </a:spcAft>
              <a:buClr>
                <a:schemeClr val="tx2"/>
              </a:buClr>
              <a:buFont typeface="Arial"/>
              <a:buChar char="•"/>
            </a:pPr>
            <a:endParaRPr lang="en-US" sz="3200" dirty="0">
              <a:solidFill>
                <a:schemeClr val="tx2"/>
              </a:solidFill>
            </a:endParaRPr>
          </a:p>
        </p:txBody>
      </p:sp>
    </p:spTree>
    <p:extLst>
      <p:ext uri="{BB962C8B-B14F-4D97-AF65-F5344CB8AC3E}">
        <p14:creationId xmlns:p14="http://schemas.microsoft.com/office/powerpoint/2010/main" val="422613222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D36862-06A9-442E-A415-6CFA0A870A35}"/>
              </a:ext>
            </a:extLst>
          </p:cNvPr>
          <p:cNvSpPr>
            <a:spLocks noGrp="1"/>
          </p:cNvSpPr>
          <p:nvPr>
            <p:ph type="sldNum" sz="quarter" idx="4"/>
          </p:nvPr>
        </p:nvSpPr>
        <p:spPr/>
        <p:txBody>
          <a:bodyPr/>
          <a:lstStyle/>
          <a:p>
            <a:fld id="{0627E49D-364B-4C3E-A9BF-27E6A29023EB}" type="slidenum">
              <a:rPr lang="en-US" smtClean="0"/>
              <a:t>19</a:t>
            </a:fld>
            <a:endParaRPr lang="en-US" dirty="0"/>
          </a:p>
        </p:txBody>
      </p:sp>
      <p:pic>
        <p:nvPicPr>
          <p:cNvPr id="4" name="Picture 3">
            <a:extLst>
              <a:ext uri="{FF2B5EF4-FFF2-40B4-BE49-F238E27FC236}">
                <a16:creationId xmlns:a16="http://schemas.microsoft.com/office/drawing/2014/main" id="{345724F0-4C76-4E5A-8365-8EB60C15D5DB}"/>
              </a:ext>
            </a:extLst>
          </p:cNvPr>
          <p:cNvPicPr>
            <a:picLocks noChangeAspect="1"/>
          </p:cNvPicPr>
          <p:nvPr/>
        </p:nvPicPr>
        <p:blipFill>
          <a:blip r:embed="rId2"/>
          <a:stretch>
            <a:fillRect/>
          </a:stretch>
        </p:blipFill>
        <p:spPr>
          <a:xfrm>
            <a:off x="391886" y="1101012"/>
            <a:ext cx="8836090" cy="5439747"/>
          </a:xfrm>
          <a:prstGeom prst="rect">
            <a:avLst/>
          </a:prstGeom>
        </p:spPr>
      </p:pic>
      <p:sp>
        <p:nvSpPr>
          <p:cNvPr id="5" name="TextBox 4">
            <a:extLst>
              <a:ext uri="{FF2B5EF4-FFF2-40B4-BE49-F238E27FC236}">
                <a16:creationId xmlns:a16="http://schemas.microsoft.com/office/drawing/2014/main" id="{3405D953-B8B8-4AAF-97B7-4BB1CB327D59}"/>
              </a:ext>
            </a:extLst>
          </p:cNvPr>
          <p:cNvSpPr txBox="1"/>
          <p:nvPr/>
        </p:nvSpPr>
        <p:spPr>
          <a:xfrm>
            <a:off x="9339943" y="1101012"/>
            <a:ext cx="2333395" cy="4801314"/>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Under the Resources tab, you can look up orders by clicking </a:t>
            </a:r>
            <a:r>
              <a:rPr lang="en-US" dirty="0">
                <a:solidFill>
                  <a:schemeClr val="tx2"/>
                </a:solidFill>
              </a:rPr>
              <a:t>Order Status</a:t>
            </a:r>
            <a:r>
              <a:rPr lang="en-US" dirty="0">
                <a:solidFill>
                  <a:srgbClr val="908474"/>
                </a:solidFill>
              </a:rPr>
              <a:t>.  Under search by click the down arrow and choose to enter PO#, Order # or Web Order # and enter in the open field and hit search.  It will show you details of your particular order selected.</a:t>
            </a:r>
          </a:p>
        </p:txBody>
      </p:sp>
    </p:spTree>
    <p:extLst>
      <p:ext uri="{BB962C8B-B14F-4D97-AF65-F5344CB8AC3E}">
        <p14:creationId xmlns:p14="http://schemas.microsoft.com/office/powerpoint/2010/main" val="11845896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vert="horz" lIns="91440" tIns="45720" rIns="91440" bIns="45720" rtlCol="0" anchor="ctr">
            <a:normAutofit fontScale="25000" lnSpcReduction="20000"/>
          </a:bodyPr>
          <a:lstStyle/>
          <a:p>
            <a:pPr marR="0" lvl="0" indent="0" algn="r" fontAlgn="auto">
              <a:spcBef>
                <a:spcPts val="0"/>
              </a:spcBef>
              <a:spcAft>
                <a:spcPts val="600"/>
              </a:spcAft>
              <a:buClrTx/>
              <a:buSzTx/>
              <a:buFontTx/>
              <a:buNone/>
              <a:tabLst/>
              <a:defRPr/>
            </a:pPr>
            <a:endParaRPr lang="en-US" sz="1200" dirty="0">
              <a:solidFill>
                <a:schemeClr val="tx1">
                  <a:tint val="75000"/>
                </a:schemeClr>
              </a:solidFill>
            </a:endParaRPr>
          </a:p>
          <a:p>
            <a:pPr marR="0" lvl="0" indent="0" algn="r" fontAlgn="auto">
              <a:spcBef>
                <a:spcPts val="0"/>
              </a:spcBef>
              <a:spcAft>
                <a:spcPts val="600"/>
              </a:spcAft>
              <a:buClrTx/>
              <a:buSzTx/>
              <a:buFontTx/>
              <a:buNone/>
              <a:tabLst/>
              <a:defRPr/>
            </a:pPr>
            <a:endParaRPr kumimoji="0" lang="en-US" sz="1200" b="0" i="0" u="none" strike="noStrike" cap="none" spc="0" normalizeH="0" baseline="0" noProof="0" dirty="0">
              <a:ln>
                <a:noFill/>
              </a:ln>
              <a:solidFill>
                <a:schemeClr val="tx1">
                  <a:tint val="75000"/>
                </a:schemeClr>
              </a:solidFill>
              <a:effectLst/>
              <a:uLnTx/>
              <a:uFillTx/>
            </a:endParaRPr>
          </a:p>
          <a:p>
            <a:pPr marR="0" lvl="0" indent="0" algn="r" fontAlgn="auto">
              <a:spcBef>
                <a:spcPts val="0"/>
              </a:spcBef>
              <a:spcAft>
                <a:spcPts val="600"/>
              </a:spcAft>
              <a:buClrTx/>
              <a:buSzTx/>
              <a:buFontTx/>
              <a:buNone/>
              <a:tabLst/>
              <a:defRPr/>
            </a:pPr>
            <a:endParaRPr kumimoji="0" lang="en-US" sz="1200" b="0" i="0" u="none" strike="noStrike" cap="none" spc="0" normalizeH="0" baseline="0" noProof="0" dirty="0">
              <a:ln>
                <a:noFill/>
              </a:ln>
              <a:solidFill>
                <a:schemeClr val="tx1">
                  <a:tint val="75000"/>
                </a:schemeClr>
              </a:solidFill>
              <a:effectLst/>
              <a:uLnTx/>
              <a:uFillTx/>
            </a:endParaRPr>
          </a:p>
        </p:txBody>
      </p:sp>
      <p:sp>
        <p:nvSpPr>
          <p:cNvPr id="6" name="TextBox 5">
            <a:extLst>
              <a:ext uri="{FF2B5EF4-FFF2-40B4-BE49-F238E27FC236}">
                <a16:creationId xmlns:a16="http://schemas.microsoft.com/office/drawing/2014/main" id="{80578FBA-E85F-4B42-A1C0-291E8D912522}"/>
              </a:ext>
            </a:extLst>
          </p:cNvPr>
          <p:cNvSpPr txBox="1"/>
          <p:nvPr/>
        </p:nvSpPr>
        <p:spPr>
          <a:xfrm>
            <a:off x="655983" y="1443719"/>
            <a:ext cx="11333911" cy="923330"/>
          </a:xfrm>
          <a:prstGeom prst="rect">
            <a:avLst/>
          </a:prstGeom>
          <a:noFill/>
        </p:spPr>
        <p:txBody>
          <a:bodyPr wrap="square">
            <a:spAutoFit/>
          </a:bodyPr>
          <a:lstStyle/>
          <a:p>
            <a:r>
              <a:rPr lang="en-US" dirty="0">
                <a:hlinkClick r:id="rId3"/>
              </a:rPr>
              <a:t>https://flowserve.bigmachines.com/commerce/display_company_profile.jsp?redirectUrl=%2Flogout.jsp%3F_bm_trail_refresh_%3Dtrue&amp;hash_param=</a:t>
            </a:r>
            <a:endParaRPr lang="en-US" dirty="0"/>
          </a:p>
          <a:p>
            <a:endParaRPr lang="en-US" dirty="0"/>
          </a:p>
        </p:txBody>
      </p:sp>
      <p:sp>
        <p:nvSpPr>
          <p:cNvPr id="5" name="TextBox 4">
            <a:extLst>
              <a:ext uri="{FF2B5EF4-FFF2-40B4-BE49-F238E27FC236}">
                <a16:creationId xmlns:a16="http://schemas.microsoft.com/office/drawing/2014/main" id="{B223CF07-616E-4968-8101-A6EC301A3F6F}"/>
              </a:ext>
            </a:extLst>
          </p:cNvPr>
          <p:cNvSpPr txBox="1"/>
          <p:nvPr/>
        </p:nvSpPr>
        <p:spPr>
          <a:xfrm>
            <a:off x="288234" y="1043609"/>
            <a:ext cx="11121887" cy="400110"/>
          </a:xfrm>
          <a:prstGeom prst="rect">
            <a:avLst/>
          </a:prstGeom>
          <a:noFill/>
        </p:spPr>
        <p:txBody>
          <a:bodyPr wrap="square" rtlCol="0">
            <a:spAutoFit/>
          </a:bodyPr>
          <a:lstStyle/>
          <a:p>
            <a:pPr marL="338328" indent="-338328">
              <a:spcAft>
                <a:spcPts val="2400"/>
              </a:spcAft>
              <a:buClr>
                <a:schemeClr val="tx2"/>
              </a:buClr>
              <a:buFont typeface="Arial"/>
              <a:buChar char="•"/>
            </a:pPr>
            <a:r>
              <a:rPr lang="en-US" sz="2000" dirty="0"/>
              <a:t>Flowserve webstore address using Google Chrome only</a:t>
            </a:r>
          </a:p>
        </p:txBody>
      </p:sp>
      <p:pic>
        <p:nvPicPr>
          <p:cNvPr id="8" name="Picture 7">
            <a:extLst>
              <a:ext uri="{FF2B5EF4-FFF2-40B4-BE49-F238E27FC236}">
                <a16:creationId xmlns:a16="http://schemas.microsoft.com/office/drawing/2014/main" id="{8EAC5F5A-1C0A-40BD-82D5-AD799F141B2D}"/>
              </a:ext>
            </a:extLst>
          </p:cNvPr>
          <p:cNvPicPr>
            <a:picLocks noChangeAspect="1"/>
          </p:cNvPicPr>
          <p:nvPr/>
        </p:nvPicPr>
        <p:blipFill>
          <a:blip r:embed="rId4"/>
          <a:stretch>
            <a:fillRect/>
          </a:stretch>
        </p:blipFill>
        <p:spPr>
          <a:xfrm>
            <a:off x="576470" y="2216426"/>
            <a:ext cx="5208104" cy="4299104"/>
          </a:xfrm>
          <a:prstGeom prst="rect">
            <a:avLst/>
          </a:prstGeom>
        </p:spPr>
      </p:pic>
      <p:sp>
        <p:nvSpPr>
          <p:cNvPr id="10" name="TextBox 9">
            <a:extLst>
              <a:ext uri="{FF2B5EF4-FFF2-40B4-BE49-F238E27FC236}">
                <a16:creationId xmlns:a16="http://schemas.microsoft.com/office/drawing/2014/main" id="{D82ACA32-3C13-4BA8-821D-5D3D4CFE1806}"/>
              </a:ext>
            </a:extLst>
          </p:cNvPr>
          <p:cNvSpPr txBox="1"/>
          <p:nvPr/>
        </p:nvSpPr>
        <p:spPr>
          <a:xfrm>
            <a:off x="6241774" y="3220278"/>
            <a:ext cx="5297556" cy="2092881"/>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t>Once in the store, please enter your username and password supplied to you by Flowserve.</a:t>
            </a:r>
          </a:p>
          <a:p>
            <a:pPr marL="338328" indent="-338328">
              <a:spcAft>
                <a:spcPts val="2400"/>
              </a:spcAft>
              <a:buClr>
                <a:schemeClr val="tx2"/>
              </a:buClr>
              <a:buFont typeface="Arial"/>
              <a:buChar char="•"/>
            </a:pPr>
            <a:r>
              <a:rPr lang="en-US" dirty="0"/>
              <a:t>Make sure you choose Flowserve/Channel Partner for your account type</a:t>
            </a:r>
          </a:p>
          <a:p>
            <a:pPr marL="338328" indent="-338328">
              <a:spcAft>
                <a:spcPts val="2400"/>
              </a:spcAft>
              <a:buClr>
                <a:schemeClr val="tx2"/>
              </a:buClr>
              <a:buFont typeface="Arial"/>
              <a:buChar char="•"/>
            </a:pPr>
            <a:r>
              <a:rPr lang="en-US" dirty="0"/>
              <a:t>Click the log in button</a:t>
            </a:r>
          </a:p>
        </p:txBody>
      </p:sp>
    </p:spTree>
    <p:extLst>
      <p:ext uri="{BB962C8B-B14F-4D97-AF65-F5344CB8AC3E}">
        <p14:creationId xmlns:p14="http://schemas.microsoft.com/office/powerpoint/2010/main" val="1508697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A79733-8DCE-4DE7-A7ED-F0889333EB3C}"/>
              </a:ext>
            </a:extLst>
          </p:cNvPr>
          <p:cNvSpPr>
            <a:spLocks noGrp="1"/>
          </p:cNvSpPr>
          <p:nvPr>
            <p:ph type="sldNum" sz="quarter" idx="4"/>
          </p:nvPr>
        </p:nvSpPr>
        <p:spPr/>
        <p:txBody>
          <a:bodyPr/>
          <a:lstStyle/>
          <a:p>
            <a:fld id="{0627E49D-364B-4C3E-A9BF-27E6A29023EB}" type="slidenum">
              <a:rPr lang="en-US" smtClean="0"/>
              <a:t>20</a:t>
            </a:fld>
            <a:endParaRPr lang="en-US" dirty="0"/>
          </a:p>
        </p:txBody>
      </p:sp>
      <p:pic>
        <p:nvPicPr>
          <p:cNvPr id="4" name="Picture 3">
            <a:extLst>
              <a:ext uri="{FF2B5EF4-FFF2-40B4-BE49-F238E27FC236}">
                <a16:creationId xmlns:a16="http://schemas.microsoft.com/office/drawing/2014/main" id="{8FCF6BA0-E003-4182-94CA-15233486CED1}"/>
              </a:ext>
            </a:extLst>
          </p:cNvPr>
          <p:cNvPicPr>
            <a:picLocks noChangeAspect="1"/>
          </p:cNvPicPr>
          <p:nvPr/>
        </p:nvPicPr>
        <p:blipFill>
          <a:blip r:embed="rId2"/>
          <a:stretch>
            <a:fillRect/>
          </a:stretch>
        </p:blipFill>
        <p:spPr>
          <a:xfrm>
            <a:off x="466532" y="1278295"/>
            <a:ext cx="6913982" cy="5215812"/>
          </a:xfrm>
          <a:prstGeom prst="rect">
            <a:avLst/>
          </a:prstGeom>
        </p:spPr>
      </p:pic>
      <p:sp>
        <p:nvSpPr>
          <p:cNvPr id="5" name="TextBox 4">
            <a:extLst>
              <a:ext uri="{FF2B5EF4-FFF2-40B4-BE49-F238E27FC236}">
                <a16:creationId xmlns:a16="http://schemas.microsoft.com/office/drawing/2014/main" id="{8BA0CF49-4A7E-4684-B9A1-6C9710A62C3E}"/>
              </a:ext>
            </a:extLst>
          </p:cNvPr>
          <p:cNvSpPr txBox="1"/>
          <p:nvPr/>
        </p:nvSpPr>
        <p:spPr>
          <a:xfrm>
            <a:off x="7791061" y="1828800"/>
            <a:ext cx="3934407" cy="2893100"/>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Under the Resources tab, you can click on </a:t>
            </a:r>
            <a:r>
              <a:rPr lang="en-US" dirty="0">
                <a:solidFill>
                  <a:schemeClr val="tx2"/>
                </a:solidFill>
              </a:rPr>
              <a:t>Leadtime Chart </a:t>
            </a:r>
            <a:r>
              <a:rPr lang="en-US" dirty="0">
                <a:solidFill>
                  <a:srgbClr val="908474"/>
                </a:solidFill>
              </a:rPr>
              <a:t>which gives you our current guideline of our standard items for 10 pcs or below.</a:t>
            </a:r>
          </a:p>
          <a:p>
            <a:pPr marL="338328" indent="-338328">
              <a:spcAft>
                <a:spcPts val="2400"/>
              </a:spcAft>
              <a:buClr>
                <a:schemeClr val="tx2"/>
              </a:buClr>
              <a:buFont typeface="Arial"/>
              <a:buChar char="•"/>
            </a:pPr>
            <a:r>
              <a:rPr lang="en-US" dirty="0">
                <a:solidFill>
                  <a:srgbClr val="908474"/>
                </a:solidFill>
              </a:rPr>
              <a:t>The webstore is live so when entering in items in your cart, the date that populates is the most accurate date to ship.</a:t>
            </a:r>
          </a:p>
        </p:txBody>
      </p:sp>
    </p:spTree>
    <p:extLst>
      <p:ext uri="{BB962C8B-B14F-4D97-AF65-F5344CB8AC3E}">
        <p14:creationId xmlns:p14="http://schemas.microsoft.com/office/powerpoint/2010/main" val="173746631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FBFC98-4E8C-4205-9488-A78446763FCF}"/>
              </a:ext>
            </a:extLst>
          </p:cNvPr>
          <p:cNvSpPr>
            <a:spLocks noGrp="1"/>
          </p:cNvSpPr>
          <p:nvPr>
            <p:ph type="sldNum" sz="quarter" idx="4"/>
          </p:nvPr>
        </p:nvSpPr>
        <p:spPr/>
        <p:txBody>
          <a:bodyPr/>
          <a:lstStyle/>
          <a:p>
            <a:fld id="{0627E49D-364B-4C3E-A9BF-27E6A29023EB}" type="slidenum">
              <a:rPr lang="en-US" smtClean="0"/>
              <a:t>21</a:t>
            </a:fld>
            <a:endParaRPr lang="en-US" dirty="0"/>
          </a:p>
        </p:txBody>
      </p:sp>
      <p:pic>
        <p:nvPicPr>
          <p:cNvPr id="4" name="Picture 3">
            <a:extLst>
              <a:ext uri="{FF2B5EF4-FFF2-40B4-BE49-F238E27FC236}">
                <a16:creationId xmlns:a16="http://schemas.microsoft.com/office/drawing/2014/main" id="{491A13D8-0CC4-4816-A2ED-3136B1607259}"/>
              </a:ext>
            </a:extLst>
          </p:cNvPr>
          <p:cNvPicPr>
            <a:picLocks noChangeAspect="1"/>
          </p:cNvPicPr>
          <p:nvPr/>
        </p:nvPicPr>
        <p:blipFill>
          <a:blip r:embed="rId2"/>
          <a:stretch>
            <a:fillRect/>
          </a:stretch>
        </p:blipFill>
        <p:spPr>
          <a:xfrm>
            <a:off x="5747657" y="271022"/>
            <a:ext cx="5365102" cy="6315956"/>
          </a:xfrm>
          <a:prstGeom prst="rect">
            <a:avLst/>
          </a:prstGeom>
        </p:spPr>
      </p:pic>
      <p:sp>
        <p:nvSpPr>
          <p:cNvPr id="5" name="TextBox 4">
            <a:extLst>
              <a:ext uri="{FF2B5EF4-FFF2-40B4-BE49-F238E27FC236}">
                <a16:creationId xmlns:a16="http://schemas.microsoft.com/office/drawing/2014/main" id="{A8C45F33-4184-464C-B2F6-689266720D68}"/>
              </a:ext>
            </a:extLst>
          </p:cNvPr>
          <p:cNvSpPr txBox="1"/>
          <p:nvPr/>
        </p:nvSpPr>
        <p:spPr>
          <a:xfrm>
            <a:off x="307910" y="1828800"/>
            <a:ext cx="4898572" cy="1200329"/>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Under the Resources tab, you could click </a:t>
            </a:r>
            <a:r>
              <a:rPr lang="en-US" dirty="0">
                <a:solidFill>
                  <a:schemeClr val="tx2"/>
                </a:solidFill>
              </a:rPr>
              <a:t>“Reference Documents” </a:t>
            </a:r>
            <a:r>
              <a:rPr lang="en-US" dirty="0">
                <a:solidFill>
                  <a:srgbClr val="908474"/>
                </a:solidFill>
              </a:rPr>
              <a:t>to look at items such as smart codes, ISO certs, Annual stock return policy</a:t>
            </a:r>
          </a:p>
        </p:txBody>
      </p:sp>
    </p:spTree>
    <p:extLst>
      <p:ext uri="{BB962C8B-B14F-4D97-AF65-F5344CB8AC3E}">
        <p14:creationId xmlns:p14="http://schemas.microsoft.com/office/powerpoint/2010/main" val="418361508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4D3FBE-8652-43D5-9BC2-C4E6CB7E239A}"/>
              </a:ext>
            </a:extLst>
          </p:cNvPr>
          <p:cNvSpPr>
            <a:spLocks noGrp="1"/>
          </p:cNvSpPr>
          <p:nvPr>
            <p:ph type="sldNum" sz="quarter" idx="4"/>
          </p:nvPr>
        </p:nvSpPr>
        <p:spPr/>
        <p:txBody>
          <a:bodyPr/>
          <a:lstStyle/>
          <a:p>
            <a:fld id="{0627E49D-364B-4C3E-A9BF-27E6A29023EB}" type="slidenum">
              <a:rPr lang="en-US" smtClean="0"/>
              <a:t>22</a:t>
            </a:fld>
            <a:endParaRPr lang="en-US" dirty="0"/>
          </a:p>
        </p:txBody>
      </p:sp>
      <p:pic>
        <p:nvPicPr>
          <p:cNvPr id="4" name="Picture 3">
            <a:extLst>
              <a:ext uri="{FF2B5EF4-FFF2-40B4-BE49-F238E27FC236}">
                <a16:creationId xmlns:a16="http://schemas.microsoft.com/office/drawing/2014/main" id="{DE05D6AE-1709-4DB8-809D-5D59E1886A68}"/>
              </a:ext>
            </a:extLst>
          </p:cNvPr>
          <p:cNvPicPr>
            <a:picLocks noChangeAspect="1"/>
          </p:cNvPicPr>
          <p:nvPr/>
        </p:nvPicPr>
        <p:blipFill>
          <a:blip r:embed="rId2"/>
          <a:stretch>
            <a:fillRect/>
          </a:stretch>
        </p:blipFill>
        <p:spPr>
          <a:xfrm>
            <a:off x="377687" y="2752531"/>
            <a:ext cx="4959626" cy="3545632"/>
          </a:xfrm>
          <a:prstGeom prst="rect">
            <a:avLst/>
          </a:prstGeom>
        </p:spPr>
      </p:pic>
      <p:sp>
        <p:nvSpPr>
          <p:cNvPr id="5" name="TextBox 4">
            <a:extLst>
              <a:ext uri="{FF2B5EF4-FFF2-40B4-BE49-F238E27FC236}">
                <a16:creationId xmlns:a16="http://schemas.microsoft.com/office/drawing/2014/main" id="{D74CB48E-E9CE-4E98-8C1B-1B572F33F983}"/>
              </a:ext>
            </a:extLst>
          </p:cNvPr>
          <p:cNvSpPr txBox="1"/>
          <p:nvPr/>
        </p:nvSpPr>
        <p:spPr>
          <a:xfrm>
            <a:off x="1848677" y="559837"/>
            <a:ext cx="5377071" cy="1754326"/>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Under the Resources tab, you can click on </a:t>
            </a:r>
            <a:r>
              <a:rPr lang="en-US" dirty="0">
                <a:solidFill>
                  <a:schemeClr val="tx2"/>
                </a:solidFill>
              </a:rPr>
              <a:t>“Support” </a:t>
            </a:r>
            <a:r>
              <a:rPr lang="en-US" dirty="0">
                <a:solidFill>
                  <a:srgbClr val="908474"/>
                </a:solidFill>
              </a:rPr>
              <a:t>and it will show the below contact information.  Please DON’T send to Thomas Rezk, however I’ve added names and information, on this slide, who would be able to assist you for any questions for the webstore.</a:t>
            </a:r>
          </a:p>
        </p:txBody>
      </p:sp>
      <p:sp>
        <p:nvSpPr>
          <p:cNvPr id="8" name="TextBox 7">
            <a:extLst>
              <a:ext uri="{FF2B5EF4-FFF2-40B4-BE49-F238E27FC236}">
                <a16:creationId xmlns:a16="http://schemas.microsoft.com/office/drawing/2014/main" id="{0313FF95-F797-4A81-A2D2-2065953D500D}"/>
              </a:ext>
            </a:extLst>
          </p:cNvPr>
          <p:cNvSpPr txBox="1"/>
          <p:nvPr/>
        </p:nvSpPr>
        <p:spPr>
          <a:xfrm>
            <a:off x="5337312" y="2752531"/>
            <a:ext cx="6477001" cy="369332"/>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Gail Norton – </a:t>
            </a:r>
            <a:r>
              <a:rPr lang="en-US" dirty="0">
                <a:solidFill>
                  <a:srgbClr val="908474"/>
                </a:solidFill>
                <a:hlinkClick r:id="rId3"/>
              </a:rPr>
              <a:t>gnorton@flowserve.com</a:t>
            </a:r>
            <a:r>
              <a:rPr lang="en-US" dirty="0">
                <a:solidFill>
                  <a:srgbClr val="908474"/>
                </a:solidFill>
              </a:rPr>
              <a:t> 931-432-3054</a:t>
            </a:r>
          </a:p>
        </p:txBody>
      </p:sp>
      <p:sp>
        <p:nvSpPr>
          <p:cNvPr id="9" name="TextBox 8">
            <a:extLst>
              <a:ext uri="{FF2B5EF4-FFF2-40B4-BE49-F238E27FC236}">
                <a16:creationId xmlns:a16="http://schemas.microsoft.com/office/drawing/2014/main" id="{869B9963-0ADA-4754-9727-C8C1A8C01BEA}"/>
              </a:ext>
            </a:extLst>
          </p:cNvPr>
          <p:cNvSpPr txBox="1"/>
          <p:nvPr/>
        </p:nvSpPr>
        <p:spPr>
          <a:xfrm>
            <a:off x="5345427" y="3597965"/>
            <a:ext cx="6468886" cy="369332"/>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Brent Bowman - </a:t>
            </a:r>
            <a:r>
              <a:rPr lang="en-US" dirty="0">
                <a:solidFill>
                  <a:srgbClr val="908474"/>
                </a:solidFill>
                <a:hlinkClick r:id="rId4"/>
              </a:rPr>
              <a:t>bbowman@flowserve.com</a:t>
            </a:r>
            <a:r>
              <a:rPr lang="en-US" dirty="0">
                <a:solidFill>
                  <a:srgbClr val="908474"/>
                </a:solidFill>
              </a:rPr>
              <a:t> 931-432-3100</a:t>
            </a:r>
          </a:p>
        </p:txBody>
      </p:sp>
      <p:sp>
        <p:nvSpPr>
          <p:cNvPr id="10" name="TextBox 9">
            <a:extLst>
              <a:ext uri="{FF2B5EF4-FFF2-40B4-BE49-F238E27FC236}">
                <a16:creationId xmlns:a16="http://schemas.microsoft.com/office/drawing/2014/main" id="{B818D2E3-6924-46AF-8011-AD543A667E1A}"/>
              </a:ext>
            </a:extLst>
          </p:cNvPr>
          <p:cNvSpPr txBox="1"/>
          <p:nvPr/>
        </p:nvSpPr>
        <p:spPr>
          <a:xfrm>
            <a:off x="5337312" y="4542183"/>
            <a:ext cx="6652581" cy="369332"/>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Mike Lepley – </a:t>
            </a:r>
            <a:r>
              <a:rPr lang="en-US" dirty="0">
                <a:solidFill>
                  <a:srgbClr val="908474"/>
                </a:solidFill>
                <a:hlinkClick r:id="rId5"/>
              </a:rPr>
              <a:t>mlepley@flowserve.com</a:t>
            </a:r>
            <a:r>
              <a:rPr lang="en-US" dirty="0">
                <a:solidFill>
                  <a:srgbClr val="908474"/>
                </a:solidFill>
              </a:rPr>
              <a:t> 931-432-3059</a:t>
            </a:r>
          </a:p>
        </p:txBody>
      </p:sp>
    </p:spTree>
    <p:extLst>
      <p:ext uri="{BB962C8B-B14F-4D97-AF65-F5344CB8AC3E}">
        <p14:creationId xmlns:p14="http://schemas.microsoft.com/office/powerpoint/2010/main" val="48662891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22664F-E533-4D5C-BDE8-6D61029A9795}"/>
              </a:ext>
            </a:extLst>
          </p:cNvPr>
          <p:cNvSpPr>
            <a:spLocks noGrp="1"/>
          </p:cNvSpPr>
          <p:nvPr>
            <p:ph type="sldNum" sz="quarter" idx="4"/>
          </p:nvPr>
        </p:nvSpPr>
        <p:spPr/>
        <p:txBody>
          <a:bodyPr/>
          <a:lstStyle/>
          <a:p>
            <a:fld id="{0627E49D-364B-4C3E-A9BF-27E6A29023EB}" type="slidenum">
              <a:rPr lang="en-US" smtClean="0"/>
              <a:t>23</a:t>
            </a:fld>
            <a:endParaRPr lang="en-US" dirty="0"/>
          </a:p>
        </p:txBody>
      </p:sp>
      <p:sp>
        <p:nvSpPr>
          <p:cNvPr id="3" name="TextBox 2">
            <a:extLst>
              <a:ext uri="{FF2B5EF4-FFF2-40B4-BE49-F238E27FC236}">
                <a16:creationId xmlns:a16="http://schemas.microsoft.com/office/drawing/2014/main" id="{DD7EBAA5-FE59-49E0-AD23-005D6DD56904}"/>
              </a:ext>
            </a:extLst>
          </p:cNvPr>
          <p:cNvSpPr txBox="1"/>
          <p:nvPr/>
        </p:nvSpPr>
        <p:spPr>
          <a:xfrm>
            <a:off x="2230017" y="3059668"/>
            <a:ext cx="10627568" cy="523220"/>
          </a:xfrm>
          <a:prstGeom prst="rect">
            <a:avLst/>
          </a:prstGeom>
          <a:noFill/>
        </p:spPr>
        <p:txBody>
          <a:bodyPr wrap="square" rtlCol="0">
            <a:spAutoFit/>
          </a:bodyPr>
          <a:lstStyle/>
          <a:p>
            <a:pPr marL="338328" indent="-338328">
              <a:spcAft>
                <a:spcPts val="2400"/>
              </a:spcAft>
              <a:buClr>
                <a:schemeClr val="tx2"/>
              </a:buClr>
              <a:buFont typeface="Arial"/>
              <a:buChar char="•"/>
            </a:pPr>
            <a:r>
              <a:rPr lang="en-US" sz="2800" dirty="0">
                <a:solidFill>
                  <a:schemeClr val="tx2"/>
                </a:solidFill>
              </a:rPr>
              <a:t>Available options while building your cart</a:t>
            </a:r>
          </a:p>
        </p:txBody>
      </p:sp>
    </p:spTree>
    <p:extLst>
      <p:ext uri="{BB962C8B-B14F-4D97-AF65-F5344CB8AC3E}">
        <p14:creationId xmlns:p14="http://schemas.microsoft.com/office/powerpoint/2010/main" val="311481609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6093E7-8849-480A-9A91-52985FCE3B9D}"/>
              </a:ext>
            </a:extLst>
          </p:cNvPr>
          <p:cNvSpPr>
            <a:spLocks noGrp="1"/>
          </p:cNvSpPr>
          <p:nvPr>
            <p:ph type="sldNum" sz="quarter" idx="4"/>
          </p:nvPr>
        </p:nvSpPr>
        <p:spPr/>
        <p:txBody>
          <a:bodyPr/>
          <a:lstStyle/>
          <a:p>
            <a:fld id="{0627E49D-364B-4C3E-A9BF-27E6A29023EB}" type="slidenum">
              <a:rPr lang="en-US" smtClean="0"/>
              <a:t>24</a:t>
            </a:fld>
            <a:endParaRPr lang="en-US" dirty="0"/>
          </a:p>
        </p:txBody>
      </p:sp>
      <p:pic>
        <p:nvPicPr>
          <p:cNvPr id="4" name="Picture 3">
            <a:extLst>
              <a:ext uri="{FF2B5EF4-FFF2-40B4-BE49-F238E27FC236}">
                <a16:creationId xmlns:a16="http://schemas.microsoft.com/office/drawing/2014/main" id="{00CDC16C-458F-4AD8-9DB6-E5107DC85B18}"/>
              </a:ext>
            </a:extLst>
          </p:cNvPr>
          <p:cNvPicPr>
            <a:picLocks noChangeAspect="1"/>
          </p:cNvPicPr>
          <p:nvPr/>
        </p:nvPicPr>
        <p:blipFill>
          <a:blip r:embed="rId2"/>
          <a:stretch>
            <a:fillRect/>
          </a:stretch>
        </p:blipFill>
        <p:spPr>
          <a:xfrm>
            <a:off x="289249" y="2593910"/>
            <a:ext cx="11560630" cy="3965510"/>
          </a:xfrm>
          <a:prstGeom prst="rect">
            <a:avLst/>
          </a:prstGeom>
        </p:spPr>
      </p:pic>
      <p:sp>
        <p:nvSpPr>
          <p:cNvPr id="5" name="TextBox 4">
            <a:extLst>
              <a:ext uri="{FF2B5EF4-FFF2-40B4-BE49-F238E27FC236}">
                <a16:creationId xmlns:a16="http://schemas.microsoft.com/office/drawing/2014/main" id="{1CECE89A-3B6D-4143-B6B7-05462EAF1F17}"/>
              </a:ext>
            </a:extLst>
          </p:cNvPr>
          <p:cNvSpPr txBox="1"/>
          <p:nvPr/>
        </p:nvSpPr>
        <p:spPr>
          <a:xfrm>
            <a:off x="289249" y="1240971"/>
            <a:ext cx="11476652" cy="1785104"/>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You can mount 3 items in Worcester only (valve, mounting kit, actuator) by clicking the open boxes to the left of the part numbers and click the “Create Mounting Group” button below – you will see a # populate under the group heading between the Requested date and Qty showing this is mounted.  If you don’t need mounted do the same things as above however hit “Unmount Mounting Group”</a:t>
            </a:r>
          </a:p>
          <a:p>
            <a:pPr marL="338328" indent="-338328">
              <a:spcAft>
                <a:spcPts val="2400"/>
              </a:spcAft>
              <a:buClr>
                <a:schemeClr val="tx2"/>
              </a:buClr>
              <a:buFont typeface="Arial"/>
              <a:buChar char="•"/>
            </a:pPr>
            <a:r>
              <a:rPr lang="en-US" dirty="0">
                <a:solidFill>
                  <a:srgbClr val="908474"/>
                </a:solidFill>
              </a:rPr>
              <a:t> </a:t>
            </a:r>
          </a:p>
        </p:txBody>
      </p:sp>
    </p:spTree>
    <p:extLst>
      <p:ext uri="{BB962C8B-B14F-4D97-AF65-F5344CB8AC3E}">
        <p14:creationId xmlns:p14="http://schemas.microsoft.com/office/powerpoint/2010/main" val="939881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92BE4D-7E61-421A-8C8B-FD0F197C4A8F}"/>
              </a:ext>
            </a:extLst>
          </p:cNvPr>
          <p:cNvSpPr>
            <a:spLocks noGrp="1"/>
          </p:cNvSpPr>
          <p:nvPr>
            <p:ph type="sldNum" sz="quarter" idx="4"/>
          </p:nvPr>
        </p:nvSpPr>
        <p:spPr/>
        <p:txBody>
          <a:bodyPr/>
          <a:lstStyle/>
          <a:p>
            <a:fld id="{0627E49D-364B-4C3E-A9BF-27E6A29023EB}" type="slidenum">
              <a:rPr lang="en-US" smtClean="0"/>
              <a:t>25</a:t>
            </a:fld>
            <a:endParaRPr lang="en-US" dirty="0"/>
          </a:p>
        </p:txBody>
      </p:sp>
      <p:pic>
        <p:nvPicPr>
          <p:cNvPr id="4" name="Picture 3">
            <a:extLst>
              <a:ext uri="{FF2B5EF4-FFF2-40B4-BE49-F238E27FC236}">
                <a16:creationId xmlns:a16="http://schemas.microsoft.com/office/drawing/2014/main" id="{95AC29B7-1920-483A-B84D-2759D93FE574}"/>
              </a:ext>
            </a:extLst>
          </p:cNvPr>
          <p:cNvPicPr>
            <a:picLocks noChangeAspect="1"/>
          </p:cNvPicPr>
          <p:nvPr/>
        </p:nvPicPr>
        <p:blipFill>
          <a:blip r:embed="rId2"/>
          <a:stretch>
            <a:fillRect/>
          </a:stretch>
        </p:blipFill>
        <p:spPr>
          <a:xfrm>
            <a:off x="339060" y="2164702"/>
            <a:ext cx="11334280" cy="3890865"/>
          </a:xfrm>
          <a:prstGeom prst="rect">
            <a:avLst/>
          </a:prstGeom>
        </p:spPr>
      </p:pic>
      <p:sp>
        <p:nvSpPr>
          <p:cNvPr id="5" name="TextBox 4">
            <a:extLst>
              <a:ext uri="{FF2B5EF4-FFF2-40B4-BE49-F238E27FC236}">
                <a16:creationId xmlns:a16="http://schemas.microsoft.com/office/drawing/2014/main" id="{D1FC91DC-CA25-457D-BC59-B12D25123A06}"/>
              </a:ext>
            </a:extLst>
          </p:cNvPr>
          <p:cNvSpPr txBox="1"/>
          <p:nvPr/>
        </p:nvSpPr>
        <p:spPr>
          <a:xfrm>
            <a:off x="298580" y="979714"/>
            <a:ext cx="11374759" cy="923330"/>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On the right the orange plus sign opens a new line, the red dash will ask you if you want to delete this line and the pencil or edit button opens a new screen to add po# notes or Stainless Steel tags to a line.  We will go over this in the next slide.</a:t>
            </a:r>
          </a:p>
        </p:txBody>
      </p:sp>
    </p:spTree>
    <p:extLst>
      <p:ext uri="{BB962C8B-B14F-4D97-AF65-F5344CB8AC3E}">
        <p14:creationId xmlns:p14="http://schemas.microsoft.com/office/powerpoint/2010/main" val="326091152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B3FAFB-FC02-4AE3-9236-B27C366EE8FF}"/>
              </a:ext>
            </a:extLst>
          </p:cNvPr>
          <p:cNvSpPr>
            <a:spLocks noGrp="1"/>
          </p:cNvSpPr>
          <p:nvPr>
            <p:ph type="sldNum" sz="quarter" idx="4"/>
          </p:nvPr>
        </p:nvSpPr>
        <p:spPr/>
        <p:txBody>
          <a:bodyPr/>
          <a:lstStyle/>
          <a:p>
            <a:fld id="{0627E49D-364B-4C3E-A9BF-27E6A29023EB}" type="slidenum">
              <a:rPr lang="en-US" smtClean="0"/>
              <a:t>26</a:t>
            </a:fld>
            <a:endParaRPr lang="en-US" dirty="0"/>
          </a:p>
        </p:txBody>
      </p:sp>
      <p:pic>
        <p:nvPicPr>
          <p:cNvPr id="4" name="Picture 3">
            <a:extLst>
              <a:ext uri="{FF2B5EF4-FFF2-40B4-BE49-F238E27FC236}">
                <a16:creationId xmlns:a16="http://schemas.microsoft.com/office/drawing/2014/main" id="{03E94BF4-15AC-44EA-8E5D-7207DA960027}"/>
              </a:ext>
            </a:extLst>
          </p:cNvPr>
          <p:cNvPicPr>
            <a:picLocks noChangeAspect="1"/>
          </p:cNvPicPr>
          <p:nvPr/>
        </p:nvPicPr>
        <p:blipFill>
          <a:blip r:embed="rId2"/>
          <a:stretch>
            <a:fillRect/>
          </a:stretch>
        </p:blipFill>
        <p:spPr>
          <a:xfrm>
            <a:off x="2948473" y="1688841"/>
            <a:ext cx="6475445" cy="3658002"/>
          </a:xfrm>
          <a:prstGeom prst="rect">
            <a:avLst/>
          </a:prstGeom>
        </p:spPr>
      </p:pic>
      <p:sp>
        <p:nvSpPr>
          <p:cNvPr id="5" name="TextBox 4">
            <a:extLst>
              <a:ext uri="{FF2B5EF4-FFF2-40B4-BE49-F238E27FC236}">
                <a16:creationId xmlns:a16="http://schemas.microsoft.com/office/drawing/2014/main" id="{44EF5F6F-1D61-41DE-AACE-D1CCC8D6D6FA}"/>
              </a:ext>
            </a:extLst>
          </p:cNvPr>
          <p:cNvSpPr txBox="1"/>
          <p:nvPr/>
        </p:nvSpPr>
        <p:spPr>
          <a:xfrm>
            <a:off x="373224" y="2127380"/>
            <a:ext cx="2687217" cy="1754326"/>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The top portion provides a way to add notes to a line on documentation such as shippers &amp;  acknowledgments</a:t>
            </a:r>
          </a:p>
        </p:txBody>
      </p:sp>
      <p:sp>
        <p:nvSpPr>
          <p:cNvPr id="7" name="TextBox 6">
            <a:extLst>
              <a:ext uri="{FF2B5EF4-FFF2-40B4-BE49-F238E27FC236}">
                <a16:creationId xmlns:a16="http://schemas.microsoft.com/office/drawing/2014/main" id="{0E079FEB-C0B3-42E4-B7A6-0D46FA9AA84B}"/>
              </a:ext>
            </a:extLst>
          </p:cNvPr>
          <p:cNvSpPr txBox="1"/>
          <p:nvPr/>
        </p:nvSpPr>
        <p:spPr>
          <a:xfrm>
            <a:off x="9423918" y="2127380"/>
            <a:ext cx="2394858" cy="2862322"/>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The bottom half of the screen is for SS tags.  A free perk while utilizing the store.  Tag 1 and Tag 2 are really lines 1 and 2 as each line only holds 17 characters.</a:t>
            </a:r>
          </a:p>
        </p:txBody>
      </p:sp>
      <p:sp>
        <p:nvSpPr>
          <p:cNvPr id="8" name="TextBox 7">
            <a:extLst>
              <a:ext uri="{FF2B5EF4-FFF2-40B4-BE49-F238E27FC236}">
                <a16:creationId xmlns:a16="http://schemas.microsoft.com/office/drawing/2014/main" id="{75DDA4A6-077D-4C7B-8F71-9BFE18DA8628}"/>
              </a:ext>
            </a:extLst>
          </p:cNvPr>
          <p:cNvSpPr txBox="1"/>
          <p:nvPr/>
        </p:nvSpPr>
        <p:spPr>
          <a:xfrm>
            <a:off x="1548883" y="5776583"/>
            <a:ext cx="9041362" cy="646331"/>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Once completed with this screen click the “Save” then “Back” buttons at the top right of the screen.</a:t>
            </a:r>
          </a:p>
        </p:txBody>
      </p:sp>
    </p:spTree>
    <p:extLst>
      <p:ext uri="{BB962C8B-B14F-4D97-AF65-F5344CB8AC3E}">
        <p14:creationId xmlns:p14="http://schemas.microsoft.com/office/powerpoint/2010/main" val="226229583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19DF08-2EC1-4ADD-A27A-E92DDF9C6C82}"/>
              </a:ext>
            </a:extLst>
          </p:cNvPr>
          <p:cNvSpPr>
            <a:spLocks noGrp="1"/>
          </p:cNvSpPr>
          <p:nvPr>
            <p:ph type="sldNum" sz="quarter" idx="4"/>
          </p:nvPr>
        </p:nvSpPr>
        <p:spPr/>
        <p:txBody>
          <a:bodyPr/>
          <a:lstStyle/>
          <a:p>
            <a:fld id="{0627E49D-364B-4C3E-A9BF-27E6A29023EB}" type="slidenum">
              <a:rPr lang="en-US" smtClean="0"/>
              <a:t>27</a:t>
            </a:fld>
            <a:endParaRPr lang="en-US" dirty="0"/>
          </a:p>
        </p:txBody>
      </p:sp>
      <p:pic>
        <p:nvPicPr>
          <p:cNvPr id="4" name="Picture 3">
            <a:extLst>
              <a:ext uri="{FF2B5EF4-FFF2-40B4-BE49-F238E27FC236}">
                <a16:creationId xmlns:a16="http://schemas.microsoft.com/office/drawing/2014/main" id="{A999D7A4-6C7C-4242-A0BE-04AD0DE179B8}"/>
              </a:ext>
            </a:extLst>
          </p:cNvPr>
          <p:cNvPicPr>
            <a:picLocks noChangeAspect="1"/>
          </p:cNvPicPr>
          <p:nvPr/>
        </p:nvPicPr>
        <p:blipFill>
          <a:blip r:embed="rId2"/>
          <a:stretch>
            <a:fillRect/>
          </a:stretch>
        </p:blipFill>
        <p:spPr>
          <a:xfrm>
            <a:off x="401216" y="5187819"/>
            <a:ext cx="11476654" cy="1222311"/>
          </a:xfrm>
          <a:prstGeom prst="rect">
            <a:avLst/>
          </a:prstGeom>
        </p:spPr>
      </p:pic>
      <p:sp>
        <p:nvSpPr>
          <p:cNvPr id="5" name="TextBox 4">
            <a:extLst>
              <a:ext uri="{FF2B5EF4-FFF2-40B4-BE49-F238E27FC236}">
                <a16:creationId xmlns:a16="http://schemas.microsoft.com/office/drawing/2014/main" id="{8E5863CA-4AC6-42AC-AA6E-2C3EAA0C9267}"/>
              </a:ext>
            </a:extLst>
          </p:cNvPr>
          <p:cNvSpPr txBox="1"/>
          <p:nvPr/>
        </p:nvSpPr>
        <p:spPr>
          <a:xfrm>
            <a:off x="419877" y="1623527"/>
            <a:ext cx="11253461" cy="4093428"/>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Let me start by saying the “Search for Part” button below takes a long time to search and just spins.  Please if you need help looking for a part# while entering on the main screen, reach out to someone on slide # 23</a:t>
            </a:r>
          </a:p>
          <a:p>
            <a:pPr marL="338328" indent="-338328">
              <a:spcAft>
                <a:spcPts val="2400"/>
              </a:spcAft>
              <a:buClr>
                <a:schemeClr val="tx2"/>
              </a:buClr>
              <a:buFont typeface="Arial"/>
              <a:buChar char="•"/>
            </a:pPr>
            <a:r>
              <a:rPr lang="en-US" dirty="0">
                <a:solidFill>
                  <a:srgbClr val="908474"/>
                </a:solidFill>
              </a:rPr>
              <a:t>The “Search Favorites and “Search Requisition List” button will take you to these tabs while still working on your order so you can add items to your cart.</a:t>
            </a:r>
          </a:p>
          <a:p>
            <a:pPr marL="338328" indent="-338328">
              <a:spcAft>
                <a:spcPts val="2400"/>
              </a:spcAft>
              <a:buClr>
                <a:schemeClr val="tx2"/>
              </a:buClr>
              <a:buFont typeface="Arial"/>
              <a:buChar char="•"/>
            </a:pPr>
            <a:r>
              <a:rPr lang="en-US" dirty="0">
                <a:solidFill>
                  <a:srgbClr val="908474"/>
                </a:solidFill>
              </a:rPr>
              <a:t>The “Create Mounting Group” and “Unmount Mounting Group” is explained on slide # 25</a:t>
            </a:r>
          </a:p>
          <a:p>
            <a:pPr marL="338328" indent="-338328">
              <a:spcAft>
                <a:spcPts val="2400"/>
              </a:spcAft>
              <a:buClr>
                <a:schemeClr val="tx2"/>
              </a:buClr>
              <a:buFont typeface="Arial"/>
              <a:buChar char="•"/>
            </a:pPr>
            <a:r>
              <a:rPr lang="en-US" dirty="0">
                <a:solidFill>
                  <a:srgbClr val="908474"/>
                </a:solidFill>
              </a:rPr>
              <a:t>The “Update Price” button is how you populate descriptions, delivery, list price and net price in your cart – also explained on slide # 9</a:t>
            </a:r>
          </a:p>
          <a:p>
            <a:pPr marL="338328" indent="-338328">
              <a:spcAft>
                <a:spcPts val="2400"/>
              </a:spcAft>
              <a:buClr>
                <a:schemeClr val="tx2"/>
              </a:buClr>
              <a:buFont typeface="Arial"/>
              <a:buChar char="•"/>
            </a:pPr>
            <a:r>
              <a:rPr lang="en-US" dirty="0">
                <a:solidFill>
                  <a:srgbClr val="908474"/>
                </a:solidFill>
              </a:rPr>
              <a:t>The “Remove Line” button is used when you want to delete more than one item at a time by clicking in the open boxes next to the items and click Remove Line and they all get deleted.</a:t>
            </a:r>
          </a:p>
        </p:txBody>
      </p:sp>
    </p:spTree>
    <p:extLst>
      <p:ext uri="{BB962C8B-B14F-4D97-AF65-F5344CB8AC3E}">
        <p14:creationId xmlns:p14="http://schemas.microsoft.com/office/powerpoint/2010/main" val="206455086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3CE4BA-FE16-4780-9A1F-70CF2D5E2D5B}"/>
              </a:ext>
            </a:extLst>
          </p:cNvPr>
          <p:cNvSpPr>
            <a:spLocks noGrp="1"/>
          </p:cNvSpPr>
          <p:nvPr>
            <p:ph type="sldNum" sz="quarter" idx="4"/>
          </p:nvPr>
        </p:nvSpPr>
        <p:spPr/>
        <p:txBody>
          <a:bodyPr/>
          <a:lstStyle/>
          <a:p>
            <a:fld id="{0627E49D-364B-4C3E-A9BF-27E6A29023EB}" type="slidenum">
              <a:rPr lang="en-US" smtClean="0"/>
              <a:t>28</a:t>
            </a:fld>
            <a:endParaRPr lang="en-US" dirty="0"/>
          </a:p>
        </p:txBody>
      </p:sp>
      <p:pic>
        <p:nvPicPr>
          <p:cNvPr id="4" name="Picture 3">
            <a:extLst>
              <a:ext uri="{FF2B5EF4-FFF2-40B4-BE49-F238E27FC236}">
                <a16:creationId xmlns:a16="http://schemas.microsoft.com/office/drawing/2014/main" id="{8A2429A4-BE01-4187-9596-73C7FEED07CD}"/>
              </a:ext>
            </a:extLst>
          </p:cNvPr>
          <p:cNvPicPr>
            <a:picLocks noChangeAspect="1"/>
          </p:cNvPicPr>
          <p:nvPr/>
        </p:nvPicPr>
        <p:blipFill>
          <a:blip r:embed="rId2"/>
          <a:stretch>
            <a:fillRect/>
          </a:stretch>
        </p:blipFill>
        <p:spPr>
          <a:xfrm>
            <a:off x="289248" y="2122070"/>
            <a:ext cx="11384091" cy="4428019"/>
          </a:xfrm>
          <a:prstGeom prst="rect">
            <a:avLst/>
          </a:prstGeom>
        </p:spPr>
      </p:pic>
      <p:sp>
        <p:nvSpPr>
          <p:cNvPr id="5" name="TextBox 4">
            <a:extLst>
              <a:ext uri="{FF2B5EF4-FFF2-40B4-BE49-F238E27FC236}">
                <a16:creationId xmlns:a16="http://schemas.microsoft.com/office/drawing/2014/main" id="{52144C6F-D5E9-4DE8-9B72-BB0431E3E3A9}"/>
              </a:ext>
            </a:extLst>
          </p:cNvPr>
          <p:cNvSpPr txBox="1"/>
          <p:nvPr/>
        </p:nvSpPr>
        <p:spPr>
          <a:xfrm>
            <a:off x="391885" y="1371600"/>
            <a:ext cx="11384091" cy="923330"/>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To submit your order, you will click on the blue arrow showing “Review Order” which is the last screen you see before you hit the submit button.  However if you have any errors it will not move to this page and show you the errors in red.  This order failed due to not having the po# and shipping terms filled out</a:t>
            </a:r>
          </a:p>
        </p:txBody>
      </p:sp>
    </p:spTree>
    <p:extLst>
      <p:ext uri="{BB962C8B-B14F-4D97-AF65-F5344CB8AC3E}">
        <p14:creationId xmlns:p14="http://schemas.microsoft.com/office/powerpoint/2010/main" val="309031011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7E80E0-209B-4C0A-868E-799F7A758FF3}"/>
              </a:ext>
            </a:extLst>
          </p:cNvPr>
          <p:cNvSpPr>
            <a:spLocks noGrp="1"/>
          </p:cNvSpPr>
          <p:nvPr>
            <p:ph type="sldNum" sz="quarter" idx="4"/>
          </p:nvPr>
        </p:nvSpPr>
        <p:spPr/>
        <p:txBody>
          <a:bodyPr/>
          <a:lstStyle/>
          <a:p>
            <a:fld id="{0627E49D-364B-4C3E-A9BF-27E6A29023EB}" type="slidenum">
              <a:rPr lang="en-US" smtClean="0"/>
              <a:t>29</a:t>
            </a:fld>
            <a:endParaRPr lang="en-US" dirty="0"/>
          </a:p>
        </p:txBody>
      </p:sp>
      <p:pic>
        <p:nvPicPr>
          <p:cNvPr id="4" name="Picture 3">
            <a:extLst>
              <a:ext uri="{FF2B5EF4-FFF2-40B4-BE49-F238E27FC236}">
                <a16:creationId xmlns:a16="http://schemas.microsoft.com/office/drawing/2014/main" id="{8ABEFC7E-A5B5-496D-BF96-66F2FA16C92A}"/>
              </a:ext>
            </a:extLst>
          </p:cNvPr>
          <p:cNvPicPr>
            <a:picLocks noChangeAspect="1"/>
          </p:cNvPicPr>
          <p:nvPr/>
        </p:nvPicPr>
        <p:blipFill>
          <a:blip r:embed="rId2"/>
          <a:stretch>
            <a:fillRect/>
          </a:stretch>
        </p:blipFill>
        <p:spPr>
          <a:xfrm>
            <a:off x="363894" y="2136309"/>
            <a:ext cx="11309445" cy="4376457"/>
          </a:xfrm>
          <a:prstGeom prst="rect">
            <a:avLst/>
          </a:prstGeom>
        </p:spPr>
      </p:pic>
      <p:sp>
        <p:nvSpPr>
          <p:cNvPr id="5" name="TextBox 4">
            <a:extLst>
              <a:ext uri="{FF2B5EF4-FFF2-40B4-BE49-F238E27FC236}">
                <a16:creationId xmlns:a16="http://schemas.microsoft.com/office/drawing/2014/main" id="{D8DC5926-DA3C-4439-BB9A-1ACC002C67CB}"/>
              </a:ext>
            </a:extLst>
          </p:cNvPr>
          <p:cNvSpPr txBox="1"/>
          <p:nvPr/>
        </p:nvSpPr>
        <p:spPr>
          <a:xfrm>
            <a:off x="522514" y="1212980"/>
            <a:ext cx="11146972" cy="923330"/>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Once errors are corrected, you will click on “Review order” and it takes you to the last screen you see before hitting the “Submit Order” button at the top right of the screen. After submitting your order, you will receive an emailed acknowledgment in 11 seconds.</a:t>
            </a:r>
          </a:p>
        </p:txBody>
      </p:sp>
    </p:spTree>
    <p:extLst>
      <p:ext uri="{BB962C8B-B14F-4D97-AF65-F5344CB8AC3E}">
        <p14:creationId xmlns:p14="http://schemas.microsoft.com/office/powerpoint/2010/main" val="427372255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7C2B5D-9D04-4E1E-BB1B-22F35524B745}"/>
              </a:ext>
            </a:extLst>
          </p:cNvPr>
          <p:cNvSpPr>
            <a:spLocks noGrp="1"/>
          </p:cNvSpPr>
          <p:nvPr>
            <p:ph type="sldNum" sz="quarter" idx="4"/>
          </p:nvPr>
        </p:nvSpPr>
        <p:spPr/>
        <p:txBody>
          <a:bodyPr/>
          <a:lstStyle/>
          <a:p>
            <a:fld id="{0627E49D-364B-4C3E-A9BF-27E6A29023EB}" type="slidenum">
              <a:rPr lang="en-US" smtClean="0"/>
              <a:t>3</a:t>
            </a:fld>
            <a:endParaRPr lang="en-US" dirty="0"/>
          </a:p>
        </p:txBody>
      </p:sp>
      <p:pic>
        <p:nvPicPr>
          <p:cNvPr id="4" name="Picture 3">
            <a:extLst>
              <a:ext uri="{FF2B5EF4-FFF2-40B4-BE49-F238E27FC236}">
                <a16:creationId xmlns:a16="http://schemas.microsoft.com/office/drawing/2014/main" id="{13C3DF0D-7F1F-4B74-B292-5A1472C39A05}"/>
              </a:ext>
            </a:extLst>
          </p:cNvPr>
          <p:cNvPicPr>
            <a:picLocks noChangeAspect="1"/>
          </p:cNvPicPr>
          <p:nvPr/>
        </p:nvPicPr>
        <p:blipFill>
          <a:blip r:embed="rId2"/>
          <a:stretch>
            <a:fillRect/>
          </a:stretch>
        </p:blipFill>
        <p:spPr>
          <a:xfrm>
            <a:off x="625740" y="2491275"/>
            <a:ext cx="9751692" cy="2099386"/>
          </a:xfrm>
          <a:prstGeom prst="rect">
            <a:avLst/>
          </a:prstGeom>
        </p:spPr>
      </p:pic>
      <p:sp>
        <p:nvSpPr>
          <p:cNvPr id="5" name="TextBox 4">
            <a:extLst>
              <a:ext uri="{FF2B5EF4-FFF2-40B4-BE49-F238E27FC236}">
                <a16:creationId xmlns:a16="http://schemas.microsoft.com/office/drawing/2014/main" id="{EBE8704C-D9D3-4283-BE11-B77567770F92}"/>
              </a:ext>
            </a:extLst>
          </p:cNvPr>
          <p:cNvSpPr txBox="1"/>
          <p:nvPr/>
        </p:nvSpPr>
        <p:spPr>
          <a:xfrm>
            <a:off x="532433" y="1520890"/>
            <a:ext cx="10218222" cy="369332"/>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t>This is the home screen and on the top are different tabs that we’ll go over </a:t>
            </a:r>
          </a:p>
        </p:txBody>
      </p:sp>
    </p:spTree>
    <p:extLst>
      <p:ext uri="{BB962C8B-B14F-4D97-AF65-F5344CB8AC3E}">
        <p14:creationId xmlns:p14="http://schemas.microsoft.com/office/powerpoint/2010/main" val="130614904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E9217-E5FA-4915-9CFA-433A0858764F}"/>
              </a:ext>
            </a:extLst>
          </p:cNvPr>
          <p:cNvSpPr>
            <a:spLocks noGrp="1"/>
          </p:cNvSpPr>
          <p:nvPr>
            <p:ph type="sldNum" sz="quarter" idx="4"/>
          </p:nvPr>
        </p:nvSpPr>
        <p:spPr/>
        <p:txBody>
          <a:bodyPr/>
          <a:lstStyle/>
          <a:p>
            <a:fld id="{0627E49D-364B-4C3E-A9BF-27E6A29023EB}" type="slidenum">
              <a:rPr lang="en-US" smtClean="0"/>
              <a:t>4</a:t>
            </a:fld>
            <a:endParaRPr lang="en-US" dirty="0"/>
          </a:p>
        </p:txBody>
      </p:sp>
      <p:sp>
        <p:nvSpPr>
          <p:cNvPr id="3" name="TextBox 2">
            <a:extLst>
              <a:ext uri="{FF2B5EF4-FFF2-40B4-BE49-F238E27FC236}">
                <a16:creationId xmlns:a16="http://schemas.microsoft.com/office/drawing/2014/main" id="{A052A84E-9A08-4E2B-8A52-2130B0184DD2}"/>
              </a:ext>
            </a:extLst>
          </p:cNvPr>
          <p:cNvSpPr txBox="1"/>
          <p:nvPr/>
        </p:nvSpPr>
        <p:spPr>
          <a:xfrm>
            <a:off x="566530" y="2951946"/>
            <a:ext cx="10207487" cy="1631216"/>
          </a:xfrm>
          <a:prstGeom prst="rect">
            <a:avLst/>
          </a:prstGeom>
          <a:noFill/>
        </p:spPr>
        <p:txBody>
          <a:bodyPr wrap="square" rtlCol="0">
            <a:spAutoFit/>
          </a:bodyPr>
          <a:lstStyle/>
          <a:p>
            <a:pPr algn="ctr">
              <a:spcAft>
                <a:spcPts val="2400"/>
              </a:spcAft>
              <a:buClr>
                <a:schemeClr val="tx2"/>
              </a:buClr>
            </a:pPr>
            <a:r>
              <a:rPr lang="en-US" sz="4000" dirty="0">
                <a:solidFill>
                  <a:schemeClr val="tx2"/>
                </a:solidFill>
              </a:rPr>
              <a:t>3 Ways to Start a New Order</a:t>
            </a:r>
          </a:p>
          <a:p>
            <a:pPr marL="338328" indent="-338328" algn="ctr">
              <a:spcAft>
                <a:spcPts val="2400"/>
              </a:spcAft>
              <a:buClr>
                <a:schemeClr val="tx2"/>
              </a:buClr>
              <a:buFont typeface="Arial"/>
              <a:buChar char="•"/>
            </a:pPr>
            <a:endParaRPr lang="en-US" sz="4000" dirty="0">
              <a:solidFill>
                <a:schemeClr val="tx2"/>
              </a:solidFill>
            </a:endParaRPr>
          </a:p>
        </p:txBody>
      </p:sp>
    </p:spTree>
    <p:extLst>
      <p:ext uri="{BB962C8B-B14F-4D97-AF65-F5344CB8AC3E}">
        <p14:creationId xmlns:p14="http://schemas.microsoft.com/office/powerpoint/2010/main" val="286146789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24D398-5B74-4EC4-97F6-8744D6553514}"/>
              </a:ext>
            </a:extLst>
          </p:cNvPr>
          <p:cNvSpPr>
            <a:spLocks noGrp="1"/>
          </p:cNvSpPr>
          <p:nvPr>
            <p:ph type="sldNum" sz="quarter" idx="4"/>
          </p:nvPr>
        </p:nvSpPr>
        <p:spPr/>
        <p:txBody>
          <a:bodyPr/>
          <a:lstStyle/>
          <a:p>
            <a:fld id="{0627E49D-364B-4C3E-A9BF-27E6A29023EB}" type="slidenum">
              <a:rPr lang="en-US" smtClean="0"/>
              <a:t>5</a:t>
            </a:fld>
            <a:endParaRPr lang="en-US" dirty="0"/>
          </a:p>
        </p:txBody>
      </p:sp>
      <p:pic>
        <p:nvPicPr>
          <p:cNvPr id="4" name="Picture 3">
            <a:extLst>
              <a:ext uri="{FF2B5EF4-FFF2-40B4-BE49-F238E27FC236}">
                <a16:creationId xmlns:a16="http://schemas.microsoft.com/office/drawing/2014/main" id="{1A09A796-2EC2-4385-B28D-E2AEA33F7539}"/>
              </a:ext>
            </a:extLst>
          </p:cNvPr>
          <p:cNvPicPr>
            <a:picLocks noChangeAspect="1"/>
          </p:cNvPicPr>
          <p:nvPr/>
        </p:nvPicPr>
        <p:blipFill>
          <a:blip r:embed="rId2"/>
          <a:stretch>
            <a:fillRect/>
          </a:stretch>
        </p:blipFill>
        <p:spPr>
          <a:xfrm>
            <a:off x="401216" y="1192335"/>
            <a:ext cx="7427168" cy="5248221"/>
          </a:xfrm>
          <a:prstGeom prst="rect">
            <a:avLst/>
          </a:prstGeom>
        </p:spPr>
      </p:pic>
      <p:sp>
        <p:nvSpPr>
          <p:cNvPr id="5" name="TextBox 4">
            <a:extLst>
              <a:ext uri="{FF2B5EF4-FFF2-40B4-BE49-F238E27FC236}">
                <a16:creationId xmlns:a16="http://schemas.microsoft.com/office/drawing/2014/main" id="{EC519606-1209-4CE5-B2D0-1A7B8818B1EA}"/>
              </a:ext>
            </a:extLst>
          </p:cNvPr>
          <p:cNvSpPr txBox="1"/>
          <p:nvPr/>
        </p:nvSpPr>
        <p:spPr>
          <a:xfrm>
            <a:off x="8319052" y="1192334"/>
            <a:ext cx="3204254" cy="4278094"/>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The first way to create a new order is to click the “</a:t>
            </a:r>
            <a:r>
              <a:rPr lang="en-US" dirty="0">
                <a:solidFill>
                  <a:schemeClr val="tx2"/>
                </a:solidFill>
              </a:rPr>
              <a:t>New Order” </a:t>
            </a:r>
            <a:r>
              <a:rPr lang="en-US" dirty="0">
                <a:solidFill>
                  <a:srgbClr val="908474"/>
                </a:solidFill>
              </a:rPr>
              <a:t>tab and when you click on it, the screen opens up showing your bill to location for your account and a blank ship to.</a:t>
            </a:r>
          </a:p>
          <a:p>
            <a:pPr marL="338328" indent="-338328">
              <a:spcAft>
                <a:spcPts val="2400"/>
              </a:spcAft>
              <a:buClr>
                <a:schemeClr val="tx2"/>
              </a:buClr>
              <a:buFont typeface="Arial"/>
              <a:buChar char="•"/>
            </a:pPr>
            <a:r>
              <a:rPr lang="en-US" dirty="0">
                <a:solidFill>
                  <a:srgbClr val="908474"/>
                </a:solidFill>
              </a:rPr>
              <a:t>To fill in the ship to location, please select the “change ship to” button and pick the circle to the left of the correct address and hit apply</a:t>
            </a:r>
          </a:p>
        </p:txBody>
      </p:sp>
    </p:spTree>
    <p:extLst>
      <p:ext uri="{BB962C8B-B14F-4D97-AF65-F5344CB8AC3E}">
        <p14:creationId xmlns:p14="http://schemas.microsoft.com/office/powerpoint/2010/main" val="248791053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20AA5C-55AB-49B8-B33A-C132F2E6BD93}"/>
              </a:ext>
            </a:extLst>
          </p:cNvPr>
          <p:cNvSpPr>
            <a:spLocks noGrp="1"/>
          </p:cNvSpPr>
          <p:nvPr>
            <p:ph type="sldNum" sz="quarter" idx="4"/>
          </p:nvPr>
        </p:nvSpPr>
        <p:spPr/>
        <p:txBody>
          <a:bodyPr/>
          <a:lstStyle/>
          <a:p>
            <a:fld id="{0627E49D-364B-4C3E-A9BF-27E6A29023EB}" type="slidenum">
              <a:rPr lang="en-US" smtClean="0"/>
              <a:t>6</a:t>
            </a:fld>
            <a:endParaRPr lang="en-US" dirty="0"/>
          </a:p>
        </p:txBody>
      </p:sp>
      <p:pic>
        <p:nvPicPr>
          <p:cNvPr id="4" name="Picture 3">
            <a:extLst>
              <a:ext uri="{FF2B5EF4-FFF2-40B4-BE49-F238E27FC236}">
                <a16:creationId xmlns:a16="http://schemas.microsoft.com/office/drawing/2014/main" id="{97B5D34F-E36E-4D6B-AF05-FC07D737007E}"/>
              </a:ext>
            </a:extLst>
          </p:cNvPr>
          <p:cNvPicPr>
            <a:picLocks noChangeAspect="1"/>
          </p:cNvPicPr>
          <p:nvPr/>
        </p:nvPicPr>
        <p:blipFill>
          <a:blip r:embed="rId2"/>
          <a:stretch>
            <a:fillRect/>
          </a:stretch>
        </p:blipFill>
        <p:spPr>
          <a:xfrm>
            <a:off x="576470" y="2230016"/>
            <a:ext cx="10946836" cy="4105470"/>
          </a:xfrm>
          <a:prstGeom prst="rect">
            <a:avLst/>
          </a:prstGeom>
        </p:spPr>
      </p:pic>
      <p:sp>
        <p:nvSpPr>
          <p:cNvPr id="5" name="TextBox 4">
            <a:extLst>
              <a:ext uri="{FF2B5EF4-FFF2-40B4-BE49-F238E27FC236}">
                <a16:creationId xmlns:a16="http://schemas.microsoft.com/office/drawing/2014/main" id="{2388CCA8-B3D3-4DAA-97AF-8F6C60A0787A}"/>
              </a:ext>
            </a:extLst>
          </p:cNvPr>
          <p:cNvSpPr txBox="1"/>
          <p:nvPr/>
        </p:nvSpPr>
        <p:spPr>
          <a:xfrm>
            <a:off x="1894114" y="1082351"/>
            <a:ext cx="5365102" cy="923330"/>
          </a:xfrm>
          <a:prstGeom prst="rect">
            <a:avLst/>
          </a:prstGeom>
          <a:noFill/>
        </p:spPr>
        <p:txBody>
          <a:bodyPr wrap="square" rtlCol="0">
            <a:spAutoFit/>
          </a:bodyPr>
          <a:lstStyle/>
          <a:p>
            <a:pPr marL="285750" indent="-285750">
              <a:spcAft>
                <a:spcPts val="2400"/>
              </a:spcAft>
              <a:buClr>
                <a:schemeClr val="tx2"/>
              </a:buClr>
              <a:buFont typeface="Arial" panose="020B0604020202020204" pitchFamily="34" charset="0"/>
              <a:buChar char="•"/>
            </a:pPr>
            <a:r>
              <a:rPr lang="en-US" dirty="0">
                <a:solidFill>
                  <a:srgbClr val="908474"/>
                </a:solidFill>
              </a:rPr>
              <a:t> After inserting both ship to and bill to, click on the blue arrow on the right side of the screen showing” Create Order”.</a:t>
            </a:r>
          </a:p>
        </p:txBody>
      </p:sp>
      <p:cxnSp>
        <p:nvCxnSpPr>
          <p:cNvPr id="9" name="Straight Arrow Connector 8">
            <a:extLst>
              <a:ext uri="{FF2B5EF4-FFF2-40B4-BE49-F238E27FC236}">
                <a16:creationId xmlns:a16="http://schemas.microsoft.com/office/drawing/2014/main" id="{05C33FD1-5BBC-4A65-B4D7-85C3DA97B363}"/>
              </a:ext>
            </a:extLst>
          </p:cNvPr>
          <p:cNvCxnSpPr/>
          <p:nvPr/>
        </p:nvCxnSpPr>
        <p:spPr>
          <a:xfrm>
            <a:off x="9024730" y="3697357"/>
            <a:ext cx="149087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012208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5F3AB9-0F38-4E75-9932-D491AB2B160A}"/>
              </a:ext>
            </a:extLst>
          </p:cNvPr>
          <p:cNvSpPr>
            <a:spLocks noGrp="1"/>
          </p:cNvSpPr>
          <p:nvPr>
            <p:ph type="sldNum" sz="quarter" idx="4"/>
          </p:nvPr>
        </p:nvSpPr>
        <p:spPr/>
        <p:txBody>
          <a:bodyPr/>
          <a:lstStyle/>
          <a:p>
            <a:fld id="{0627E49D-364B-4C3E-A9BF-27E6A29023EB}" type="slidenum">
              <a:rPr lang="en-US" smtClean="0"/>
              <a:t>7</a:t>
            </a:fld>
            <a:endParaRPr lang="en-US" dirty="0"/>
          </a:p>
        </p:txBody>
      </p:sp>
      <p:pic>
        <p:nvPicPr>
          <p:cNvPr id="4" name="Picture 3">
            <a:extLst>
              <a:ext uri="{FF2B5EF4-FFF2-40B4-BE49-F238E27FC236}">
                <a16:creationId xmlns:a16="http://schemas.microsoft.com/office/drawing/2014/main" id="{DA4EDF31-32B8-4694-923D-720452331D27}"/>
              </a:ext>
            </a:extLst>
          </p:cNvPr>
          <p:cNvPicPr>
            <a:picLocks noChangeAspect="1"/>
          </p:cNvPicPr>
          <p:nvPr/>
        </p:nvPicPr>
        <p:blipFill>
          <a:blip r:embed="rId2"/>
          <a:stretch>
            <a:fillRect/>
          </a:stretch>
        </p:blipFill>
        <p:spPr>
          <a:xfrm>
            <a:off x="494522" y="877077"/>
            <a:ext cx="8574833" cy="5486401"/>
          </a:xfrm>
          <a:prstGeom prst="rect">
            <a:avLst/>
          </a:prstGeom>
        </p:spPr>
      </p:pic>
      <p:sp>
        <p:nvSpPr>
          <p:cNvPr id="5" name="TextBox 4">
            <a:extLst>
              <a:ext uri="{FF2B5EF4-FFF2-40B4-BE49-F238E27FC236}">
                <a16:creationId xmlns:a16="http://schemas.microsoft.com/office/drawing/2014/main" id="{B3BB3749-596E-4230-A176-4B0EFB6D00B7}"/>
              </a:ext>
            </a:extLst>
          </p:cNvPr>
          <p:cNvSpPr txBox="1"/>
          <p:nvPr/>
        </p:nvSpPr>
        <p:spPr>
          <a:xfrm>
            <a:off x="9069355" y="877078"/>
            <a:ext cx="2628123" cy="5109091"/>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The next screen that populates is your main screen of your order.</a:t>
            </a:r>
          </a:p>
          <a:p>
            <a:pPr marL="338328" indent="-338328">
              <a:spcAft>
                <a:spcPts val="2400"/>
              </a:spcAft>
              <a:buClr>
                <a:schemeClr val="tx2"/>
              </a:buClr>
              <a:buFont typeface="Arial"/>
              <a:buChar char="•"/>
            </a:pPr>
            <a:r>
              <a:rPr lang="en-US" dirty="0">
                <a:solidFill>
                  <a:srgbClr val="908474"/>
                </a:solidFill>
              </a:rPr>
              <a:t>Here you will start entering your information, starting with your po#, shipping terms as we ask for both small and heavy carrier and account information.  Freight carrier information should be entered in the shipping instruction field.</a:t>
            </a:r>
          </a:p>
        </p:txBody>
      </p:sp>
    </p:spTree>
    <p:extLst>
      <p:ext uri="{BB962C8B-B14F-4D97-AF65-F5344CB8AC3E}">
        <p14:creationId xmlns:p14="http://schemas.microsoft.com/office/powerpoint/2010/main" val="56938819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BF3841-6752-4C98-BBA6-C9D7B06F2F31}"/>
              </a:ext>
            </a:extLst>
          </p:cNvPr>
          <p:cNvSpPr>
            <a:spLocks noGrp="1"/>
          </p:cNvSpPr>
          <p:nvPr>
            <p:ph type="sldNum" sz="quarter" idx="4"/>
          </p:nvPr>
        </p:nvSpPr>
        <p:spPr/>
        <p:txBody>
          <a:bodyPr/>
          <a:lstStyle/>
          <a:p>
            <a:fld id="{0627E49D-364B-4C3E-A9BF-27E6A29023EB}" type="slidenum">
              <a:rPr lang="en-US" smtClean="0"/>
              <a:t>8</a:t>
            </a:fld>
            <a:endParaRPr lang="en-US" dirty="0"/>
          </a:p>
        </p:txBody>
      </p:sp>
      <p:pic>
        <p:nvPicPr>
          <p:cNvPr id="4" name="Picture 3">
            <a:extLst>
              <a:ext uri="{FF2B5EF4-FFF2-40B4-BE49-F238E27FC236}">
                <a16:creationId xmlns:a16="http://schemas.microsoft.com/office/drawing/2014/main" id="{C9C079E9-30A9-4AE8-85F9-907F318269E5}"/>
              </a:ext>
            </a:extLst>
          </p:cNvPr>
          <p:cNvPicPr>
            <a:picLocks noChangeAspect="1"/>
          </p:cNvPicPr>
          <p:nvPr/>
        </p:nvPicPr>
        <p:blipFill>
          <a:blip r:embed="rId2"/>
          <a:stretch>
            <a:fillRect/>
          </a:stretch>
        </p:blipFill>
        <p:spPr>
          <a:xfrm>
            <a:off x="335902" y="923731"/>
            <a:ext cx="7809722" cy="5542383"/>
          </a:xfrm>
          <a:prstGeom prst="rect">
            <a:avLst/>
          </a:prstGeom>
        </p:spPr>
      </p:pic>
      <p:sp>
        <p:nvSpPr>
          <p:cNvPr id="5" name="TextBox 4">
            <a:extLst>
              <a:ext uri="{FF2B5EF4-FFF2-40B4-BE49-F238E27FC236}">
                <a16:creationId xmlns:a16="http://schemas.microsoft.com/office/drawing/2014/main" id="{A3825CC4-29D5-4E69-8EA6-46D0D60E0594}"/>
              </a:ext>
            </a:extLst>
          </p:cNvPr>
          <p:cNvSpPr txBox="1"/>
          <p:nvPr/>
        </p:nvSpPr>
        <p:spPr>
          <a:xfrm>
            <a:off x="8481528" y="923731"/>
            <a:ext cx="2939142" cy="5170646"/>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Now you are ready to start entering lines</a:t>
            </a:r>
          </a:p>
          <a:p>
            <a:pPr marL="338328" indent="-338328">
              <a:spcAft>
                <a:spcPts val="2400"/>
              </a:spcAft>
              <a:buClr>
                <a:schemeClr val="tx2"/>
              </a:buClr>
              <a:buFont typeface="Arial"/>
              <a:buChar char="•"/>
            </a:pPr>
            <a:r>
              <a:rPr lang="en-US" dirty="0">
                <a:solidFill>
                  <a:srgbClr val="908474"/>
                </a:solidFill>
              </a:rPr>
              <a:t>Click on the orange circle w/the plus sign in the middle of the page and a line opens up</a:t>
            </a:r>
          </a:p>
          <a:p>
            <a:pPr marL="338328" indent="-338328">
              <a:spcAft>
                <a:spcPts val="2400"/>
              </a:spcAft>
              <a:buClr>
                <a:schemeClr val="tx2"/>
              </a:buClr>
              <a:buFont typeface="Arial"/>
              <a:buChar char="•"/>
            </a:pPr>
            <a:r>
              <a:rPr lang="en-US" dirty="0">
                <a:solidFill>
                  <a:srgbClr val="908474"/>
                </a:solidFill>
              </a:rPr>
              <a:t>Start typing your part number and options start populating to help you choose which one you want</a:t>
            </a:r>
          </a:p>
          <a:p>
            <a:pPr marL="338328" indent="-338328">
              <a:spcAft>
                <a:spcPts val="2400"/>
              </a:spcAft>
              <a:buClr>
                <a:schemeClr val="tx2"/>
              </a:buClr>
              <a:buFont typeface="Arial"/>
              <a:buChar char="•"/>
            </a:pPr>
            <a:r>
              <a:rPr lang="en-US" dirty="0">
                <a:solidFill>
                  <a:srgbClr val="908474"/>
                </a:solidFill>
              </a:rPr>
              <a:t>Click on the one you want or just finish typing the full part number and hit enter</a:t>
            </a:r>
          </a:p>
        </p:txBody>
      </p:sp>
    </p:spTree>
    <p:extLst>
      <p:ext uri="{BB962C8B-B14F-4D97-AF65-F5344CB8AC3E}">
        <p14:creationId xmlns:p14="http://schemas.microsoft.com/office/powerpoint/2010/main" val="10121362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8DD85-9EBC-4458-95D9-BE232CA47B09}"/>
              </a:ext>
            </a:extLst>
          </p:cNvPr>
          <p:cNvSpPr>
            <a:spLocks noGrp="1"/>
          </p:cNvSpPr>
          <p:nvPr>
            <p:ph type="sldNum" sz="quarter" idx="4"/>
          </p:nvPr>
        </p:nvSpPr>
        <p:spPr/>
        <p:txBody>
          <a:bodyPr/>
          <a:lstStyle/>
          <a:p>
            <a:fld id="{0627E49D-364B-4C3E-A9BF-27E6A29023EB}" type="slidenum">
              <a:rPr lang="en-US" smtClean="0"/>
              <a:t>9</a:t>
            </a:fld>
            <a:endParaRPr lang="en-US" dirty="0"/>
          </a:p>
        </p:txBody>
      </p:sp>
      <p:pic>
        <p:nvPicPr>
          <p:cNvPr id="4" name="Picture 3">
            <a:extLst>
              <a:ext uri="{FF2B5EF4-FFF2-40B4-BE49-F238E27FC236}">
                <a16:creationId xmlns:a16="http://schemas.microsoft.com/office/drawing/2014/main" id="{B33EDE94-B996-4791-AB19-17591740F5AF}"/>
              </a:ext>
            </a:extLst>
          </p:cNvPr>
          <p:cNvPicPr>
            <a:picLocks noChangeAspect="1"/>
          </p:cNvPicPr>
          <p:nvPr/>
        </p:nvPicPr>
        <p:blipFill>
          <a:blip r:embed="rId2"/>
          <a:stretch>
            <a:fillRect/>
          </a:stretch>
        </p:blipFill>
        <p:spPr>
          <a:xfrm>
            <a:off x="429208" y="989045"/>
            <a:ext cx="8705461" cy="5346441"/>
          </a:xfrm>
          <a:prstGeom prst="rect">
            <a:avLst/>
          </a:prstGeom>
        </p:spPr>
      </p:pic>
      <p:sp>
        <p:nvSpPr>
          <p:cNvPr id="5" name="TextBox 4">
            <a:extLst>
              <a:ext uri="{FF2B5EF4-FFF2-40B4-BE49-F238E27FC236}">
                <a16:creationId xmlns:a16="http://schemas.microsoft.com/office/drawing/2014/main" id="{5B6683CC-846E-4DF7-940B-4DC172E9D22B}"/>
              </a:ext>
            </a:extLst>
          </p:cNvPr>
          <p:cNvSpPr txBox="1"/>
          <p:nvPr/>
        </p:nvSpPr>
        <p:spPr>
          <a:xfrm>
            <a:off x="9134670" y="391887"/>
            <a:ext cx="2724538" cy="5940088"/>
          </a:xfrm>
          <a:prstGeom prst="rect">
            <a:avLst/>
          </a:prstGeom>
          <a:noFill/>
        </p:spPr>
        <p:txBody>
          <a:bodyPr wrap="square" rtlCol="0">
            <a:spAutoFit/>
          </a:bodyPr>
          <a:lstStyle/>
          <a:p>
            <a:pPr marL="338328" indent="-338328">
              <a:spcAft>
                <a:spcPts val="2400"/>
              </a:spcAft>
              <a:buClr>
                <a:schemeClr val="tx2"/>
              </a:buClr>
              <a:buFont typeface="Arial"/>
              <a:buChar char="•"/>
            </a:pPr>
            <a:r>
              <a:rPr lang="en-US" dirty="0">
                <a:solidFill>
                  <a:srgbClr val="908474"/>
                </a:solidFill>
              </a:rPr>
              <a:t>Tab or click in the quantity box and enter how many you want  - You can either hit tab again and go to a new line to enter additional items or you can hit the “Update Price” button and it shows you your description, delivery if ordered today, list price and net price</a:t>
            </a:r>
          </a:p>
          <a:p>
            <a:pPr marL="338328" indent="-338328">
              <a:spcAft>
                <a:spcPts val="2400"/>
              </a:spcAft>
              <a:buClr>
                <a:schemeClr val="tx2"/>
              </a:buClr>
              <a:buFont typeface="Arial"/>
              <a:buChar char="•"/>
            </a:pPr>
            <a:r>
              <a:rPr lang="en-US" dirty="0">
                <a:solidFill>
                  <a:srgbClr val="908474"/>
                </a:solidFill>
              </a:rPr>
              <a:t>If you want to keep ordering, click on the orange plus sign on this line to open a new line underneath this one</a:t>
            </a:r>
          </a:p>
        </p:txBody>
      </p:sp>
    </p:spTree>
    <p:extLst>
      <p:ext uri="{BB962C8B-B14F-4D97-AF65-F5344CB8AC3E}">
        <p14:creationId xmlns:p14="http://schemas.microsoft.com/office/powerpoint/2010/main" val="4080791871"/>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heme/theme1.xml><?xml version="1.0" encoding="utf-8"?>
<a:theme xmlns:a="http://schemas.openxmlformats.org/drawingml/2006/main" name="1_Flowserve_Master_2016">
  <a:themeElements>
    <a:clrScheme name="2017 Flowserve Corporate Colors">
      <a:dk1>
        <a:srgbClr val="000000"/>
      </a:dk1>
      <a:lt1>
        <a:sysClr val="window" lastClr="FFFFFF"/>
      </a:lt1>
      <a:dk2>
        <a:srgbClr val="FF0000"/>
      </a:dk2>
      <a:lt2>
        <a:srgbClr val="E7E6E6"/>
      </a:lt2>
      <a:accent1>
        <a:srgbClr val="004777"/>
      </a:accent1>
      <a:accent2>
        <a:srgbClr val="006057"/>
      </a:accent2>
      <a:accent3>
        <a:srgbClr val="66253C"/>
      </a:accent3>
      <a:accent4>
        <a:srgbClr val="00B5E2"/>
      </a:accent4>
      <a:accent5>
        <a:srgbClr val="84BD00"/>
      </a:accent5>
      <a:accent6>
        <a:srgbClr val="FF671F"/>
      </a:accent6>
      <a:hlink>
        <a:srgbClr val="00B5E2"/>
      </a:hlink>
      <a:folHlink>
        <a:srgbClr val="004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338328" indent="-338328">
          <a:spcAft>
            <a:spcPts val="2400"/>
          </a:spcAft>
          <a:buClr>
            <a:schemeClr val="tx2"/>
          </a:buClr>
          <a:buFont typeface="Arial"/>
          <a:buChar char="•"/>
          <a:defRPr dirty="0" smtClean="0">
            <a:solidFill>
              <a:srgbClr val="908474"/>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owserve New">
      <a:dk1>
        <a:srgbClr val="000000"/>
      </a:dk1>
      <a:lt1>
        <a:srgbClr val="FFFFFF"/>
      </a:lt1>
      <a:dk2>
        <a:srgbClr val="E2231A"/>
      </a:dk2>
      <a:lt2>
        <a:srgbClr val="E7E6E6"/>
      </a:lt2>
      <a:accent1>
        <a:srgbClr val="004777"/>
      </a:accent1>
      <a:accent2>
        <a:srgbClr val="006057"/>
      </a:accent2>
      <a:accent3>
        <a:srgbClr val="66243C"/>
      </a:accent3>
      <a:accent4>
        <a:srgbClr val="5E5751"/>
      </a:accent4>
      <a:accent5>
        <a:srgbClr val="00B5E2"/>
      </a:accent5>
      <a:accent6>
        <a:srgbClr val="83BD00"/>
      </a:accent6>
      <a:hlink>
        <a:srgbClr val="FF671F"/>
      </a:hlink>
      <a:folHlink>
        <a:srgbClr val="00477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Flowserve_CF_FOW004">
  <a:themeElements>
    <a:clrScheme name="Current">
      <a:dk1>
        <a:srgbClr val="000000"/>
      </a:dk1>
      <a:lt1>
        <a:srgbClr val="FFFFFF"/>
      </a:lt1>
      <a:dk2>
        <a:srgbClr val="FF0000"/>
      </a:dk2>
      <a:lt2>
        <a:srgbClr val="FFFFFF"/>
      </a:lt2>
      <a:accent1>
        <a:srgbClr val="D9D9D9"/>
      </a:accent1>
      <a:accent2>
        <a:srgbClr val="7F7F7F"/>
      </a:accent2>
      <a:accent3>
        <a:srgbClr val="FF0000"/>
      </a:accent3>
      <a:accent4>
        <a:srgbClr val="7F0000"/>
      </a:accent4>
      <a:accent5>
        <a:srgbClr val="24887E"/>
      </a:accent5>
      <a:accent6>
        <a:srgbClr val="808080"/>
      </a:accent6>
      <a:hlink>
        <a:srgbClr val="FF0000"/>
      </a:hlink>
      <a:folHlink>
        <a:srgbClr val="7F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FF0000"/>
        </a:dk2>
        <a:lt2>
          <a:srgbClr val="FFFFFF"/>
        </a:lt2>
        <a:accent1>
          <a:srgbClr val="D9D9D9"/>
        </a:accent1>
        <a:accent2>
          <a:srgbClr val="7F7F7F"/>
        </a:accent2>
        <a:accent3>
          <a:srgbClr val="FF0000"/>
        </a:accent3>
        <a:accent4>
          <a:srgbClr val="7F0000"/>
        </a:accent4>
        <a:accent5>
          <a:srgbClr val="24887E"/>
        </a:accent5>
        <a:accent6>
          <a:srgbClr val="808080"/>
        </a:accent6>
        <a:hlink>
          <a:srgbClr val="FF0000"/>
        </a:hlink>
        <a:folHlink>
          <a:srgbClr val="7F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lowserve_CF_FOW004 (Standard).potx" id="{0BBD8A51-7694-4258-8F99-EC8A7B13BAED}" vid="{79DF9C17-CA96-46D3-BB64-F8E3C9B04DF7}"/>
    </a:ext>
  </a:extLst>
</a:theme>
</file>

<file path=ppt/theme/theme4.xml><?xml version="1.0" encoding="utf-8"?>
<a:theme xmlns:a="http://schemas.openxmlformats.org/drawingml/2006/main" name="Flowmaster_2015">
  <a:themeElements>
    <a:clrScheme name="Flowserve_2015">
      <a:dk1>
        <a:srgbClr val="000000"/>
      </a:dk1>
      <a:lt1>
        <a:sysClr val="window" lastClr="FFFFFF"/>
      </a:lt1>
      <a:dk2>
        <a:srgbClr val="FF0000"/>
      </a:dk2>
      <a:lt2>
        <a:srgbClr val="E7E6E6"/>
      </a:lt2>
      <a:accent1>
        <a:srgbClr val="24887E"/>
      </a:accent1>
      <a:accent2>
        <a:srgbClr val="908474"/>
      </a:accent2>
      <a:accent3>
        <a:srgbClr val="0962B3"/>
      </a:accent3>
      <a:accent4>
        <a:srgbClr val="FFCD3F"/>
      </a:accent4>
      <a:accent5>
        <a:srgbClr val="927800"/>
      </a:accent5>
      <a:accent6>
        <a:srgbClr val="402B70"/>
      </a:accent6>
      <a:hlink>
        <a:srgbClr val="0960B3"/>
      </a:hlink>
      <a:folHlink>
        <a:srgbClr val="24887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338328" indent="-338328">
          <a:spcAft>
            <a:spcPts val="2400"/>
          </a:spcAft>
          <a:buClr>
            <a:schemeClr val="tx2"/>
          </a:buClr>
          <a:buFont typeface="Arial"/>
          <a:buChar char="•"/>
          <a:defRPr dirty="0" smtClean="0">
            <a:solidFill>
              <a:srgbClr val="908474"/>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lowserve_Master_2016">
  <a:themeElements>
    <a:clrScheme name="2017 Flowserve Corporate Colors">
      <a:dk1>
        <a:srgbClr val="000000"/>
      </a:dk1>
      <a:lt1>
        <a:sysClr val="window" lastClr="FFFFFF"/>
      </a:lt1>
      <a:dk2>
        <a:srgbClr val="FF0000"/>
      </a:dk2>
      <a:lt2>
        <a:srgbClr val="E7E6E6"/>
      </a:lt2>
      <a:accent1>
        <a:srgbClr val="004777"/>
      </a:accent1>
      <a:accent2>
        <a:srgbClr val="006057"/>
      </a:accent2>
      <a:accent3>
        <a:srgbClr val="66253C"/>
      </a:accent3>
      <a:accent4>
        <a:srgbClr val="00B5E2"/>
      </a:accent4>
      <a:accent5>
        <a:srgbClr val="84BD00"/>
      </a:accent5>
      <a:accent6>
        <a:srgbClr val="FF671F"/>
      </a:accent6>
      <a:hlink>
        <a:srgbClr val="00B5E2"/>
      </a:hlink>
      <a:folHlink>
        <a:srgbClr val="004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338328" indent="-338328">
          <a:spcAft>
            <a:spcPts val="2400"/>
          </a:spcAft>
          <a:buClr>
            <a:schemeClr val="tx2"/>
          </a:buClr>
          <a:buFont typeface="Arial"/>
          <a:buChar char="•"/>
          <a:defRPr dirty="0" smtClean="0">
            <a:solidFill>
              <a:srgbClr val="908474"/>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5_Flowserve_Master_2016">
  <a:themeElements>
    <a:clrScheme name="2017 Flowserve Corporate Colors">
      <a:dk1>
        <a:srgbClr val="000000"/>
      </a:dk1>
      <a:lt1>
        <a:sysClr val="window" lastClr="FFFFFF"/>
      </a:lt1>
      <a:dk2>
        <a:srgbClr val="FF0000"/>
      </a:dk2>
      <a:lt2>
        <a:srgbClr val="E7E6E6"/>
      </a:lt2>
      <a:accent1>
        <a:srgbClr val="004777"/>
      </a:accent1>
      <a:accent2>
        <a:srgbClr val="006057"/>
      </a:accent2>
      <a:accent3>
        <a:srgbClr val="66253C"/>
      </a:accent3>
      <a:accent4>
        <a:srgbClr val="00B5E2"/>
      </a:accent4>
      <a:accent5>
        <a:srgbClr val="84BD00"/>
      </a:accent5>
      <a:accent6>
        <a:srgbClr val="FF671F"/>
      </a:accent6>
      <a:hlink>
        <a:srgbClr val="00B5E2"/>
      </a:hlink>
      <a:folHlink>
        <a:srgbClr val="0047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marL="338328" indent="-338328">
          <a:spcAft>
            <a:spcPts val="2400"/>
          </a:spcAft>
          <a:buClr>
            <a:schemeClr val="tx2"/>
          </a:buClr>
          <a:buFont typeface="Arial"/>
          <a:buChar char="•"/>
          <a:defRPr dirty="0" smtClean="0">
            <a:solidFill>
              <a:srgbClr val="908474"/>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10589</TotalTime>
  <Words>1718</Words>
  <Application>Microsoft Office PowerPoint</Application>
  <PresentationFormat>Widescreen</PresentationFormat>
  <Paragraphs>87</Paragraphs>
  <Slides>29</Slides>
  <Notes>1</Notes>
  <HiddenSlides>0</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29</vt:i4>
      </vt:variant>
    </vt:vector>
  </HeadingPairs>
  <TitlesOfParts>
    <vt:vector size="42" baseType="lpstr">
      <vt:lpstr>Arial</vt:lpstr>
      <vt:lpstr>Calibri</vt:lpstr>
      <vt:lpstr>Calibri Light</vt:lpstr>
      <vt:lpstr>Lucida Grande</vt:lpstr>
      <vt:lpstr>Raleway</vt:lpstr>
      <vt:lpstr>Source Sans Pro</vt:lpstr>
      <vt:lpstr>1_Flowserve_Master_2016</vt:lpstr>
      <vt:lpstr>1_Office Theme</vt:lpstr>
      <vt:lpstr>2_Flowserve_CF_FOW004</vt:lpstr>
      <vt:lpstr>Flowmaster_2015</vt:lpstr>
      <vt:lpstr>Flowserve_Master_2016</vt:lpstr>
      <vt:lpstr>15_Flowserve_Master_2016</vt:lpstr>
      <vt:lpstr>think-cell Slide</vt:lpstr>
      <vt:lpstr>Webstore training – step by step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Integrity and Values</dc:title>
  <dc:creator>Norton, Gail</dc:creator>
  <cp:lastModifiedBy>Norton, Gail</cp:lastModifiedBy>
  <cp:revision>38</cp:revision>
  <dcterms:created xsi:type="dcterms:W3CDTF">2021-03-29T02:52:20Z</dcterms:created>
  <dcterms:modified xsi:type="dcterms:W3CDTF">2022-05-25T20:39:45Z</dcterms:modified>
</cp:coreProperties>
</file>